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9"/>
  </p:notesMasterIdLst>
  <p:sldIdLst>
    <p:sldId id="256" r:id="rId2"/>
    <p:sldId id="342" r:id="rId3"/>
    <p:sldId id="361" r:id="rId4"/>
    <p:sldId id="358" r:id="rId5"/>
    <p:sldId id="362" r:id="rId6"/>
    <p:sldId id="359" r:id="rId7"/>
    <p:sldId id="360" r:id="rId8"/>
  </p:sldIdLst>
  <p:sldSz cx="20104100" cy="11303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84E"/>
    <a:srgbClr val="AEAFBA"/>
    <a:srgbClr val="7C8FB8"/>
    <a:srgbClr val="E6E9F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9" autoAdjust="0"/>
    <p:restoredTop sz="92071" autoAdjust="0"/>
  </p:normalViewPr>
  <p:slideViewPr>
    <p:cSldViewPr>
      <p:cViewPr varScale="1">
        <p:scale>
          <a:sx n="57" d="100"/>
          <a:sy n="57" d="100"/>
        </p:scale>
        <p:origin x="132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753" cy="340839"/>
          </a:xfrm>
          <a:prstGeom prst="rect">
            <a:avLst/>
          </a:prstGeom>
        </p:spPr>
        <p:txBody>
          <a:bodyPr vert="horz" lIns="48838" tIns="24419" rIns="48838" bIns="2441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4" y="2"/>
            <a:ext cx="4301753" cy="340839"/>
          </a:xfrm>
          <a:prstGeom prst="rect">
            <a:avLst/>
          </a:prstGeom>
        </p:spPr>
        <p:txBody>
          <a:bodyPr vert="horz" lIns="48838" tIns="24419" rIns="48838" bIns="24419" rtlCol="0"/>
          <a:lstStyle>
            <a:lvl1pPr algn="r">
              <a:defRPr sz="600"/>
            </a:lvl1pPr>
          </a:lstStyle>
          <a:p>
            <a:fld id="{61BAF5F1-8E7B-4857-A078-06F5D045E63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38" tIns="24419" rIns="48838" bIns="244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1860"/>
            <a:ext cx="7941937" cy="2676107"/>
          </a:xfrm>
          <a:prstGeom prst="rect">
            <a:avLst/>
          </a:prstGeom>
        </p:spPr>
        <p:txBody>
          <a:bodyPr vert="horz" lIns="48838" tIns="24419" rIns="48838" bIns="244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838"/>
            <a:ext cx="4301753" cy="340838"/>
          </a:xfrm>
          <a:prstGeom prst="rect">
            <a:avLst/>
          </a:prstGeom>
        </p:spPr>
        <p:txBody>
          <a:bodyPr vert="horz" lIns="48838" tIns="24419" rIns="48838" bIns="2441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4" y="6456838"/>
            <a:ext cx="4301753" cy="340838"/>
          </a:xfrm>
          <a:prstGeom prst="rect">
            <a:avLst/>
          </a:prstGeom>
        </p:spPr>
        <p:txBody>
          <a:bodyPr vert="horz" lIns="48838" tIns="24419" rIns="48838" bIns="24419" rtlCol="0" anchor="b"/>
          <a:lstStyle>
            <a:lvl1pPr algn="r">
              <a:defRPr sz="600"/>
            </a:lvl1pPr>
          </a:lstStyle>
          <a:p>
            <a:fld id="{F3F961B2-9515-4EF9-BFA5-4A80F62C4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8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7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961B2-9515-4EF9-BFA5-4A80F62C45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0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3930"/>
            <a:ext cx="17088486" cy="237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0"/>
            <a:ext cx="1407287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7C8FB8"/>
                </a:solidFill>
                <a:latin typeface="Muller Bold"/>
                <a:cs typeface="Mull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7C8FB8"/>
                </a:solidFill>
                <a:latin typeface="Muller Bold"/>
                <a:cs typeface="Mull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"/>
            <a:ext cx="20104099" cy="112975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429478"/>
            <a:ext cx="20079970" cy="7868284"/>
          </a:xfrm>
          <a:custGeom>
            <a:avLst/>
            <a:gdLst/>
            <a:ahLst/>
            <a:cxnLst/>
            <a:rect l="l" t="t" r="r" b="b"/>
            <a:pathLst>
              <a:path w="20079970" h="7868284">
                <a:moveTo>
                  <a:pt x="20079933" y="0"/>
                </a:moveTo>
                <a:lnTo>
                  <a:pt x="0" y="2219314"/>
                </a:lnTo>
                <a:lnTo>
                  <a:pt x="0" y="7868085"/>
                </a:lnTo>
                <a:lnTo>
                  <a:pt x="20079933" y="7868085"/>
                </a:lnTo>
                <a:lnTo>
                  <a:pt x="20079933" y="0"/>
                </a:lnTo>
                <a:close/>
              </a:path>
            </a:pathLst>
          </a:custGeom>
          <a:solidFill>
            <a:srgbClr val="7C8FB8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699417"/>
            <a:ext cx="20104100" cy="8598535"/>
          </a:xfrm>
          <a:custGeom>
            <a:avLst/>
            <a:gdLst/>
            <a:ahLst/>
            <a:cxnLst/>
            <a:rect l="l" t="t" r="r" b="b"/>
            <a:pathLst>
              <a:path w="20104100" h="8598535">
                <a:moveTo>
                  <a:pt x="20104099" y="0"/>
                </a:moveTo>
                <a:lnTo>
                  <a:pt x="0" y="4586687"/>
                </a:lnTo>
                <a:lnTo>
                  <a:pt x="24166" y="8598146"/>
                </a:lnTo>
                <a:lnTo>
                  <a:pt x="20104099" y="859814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254756"/>
            <a:ext cx="20104100" cy="7043420"/>
          </a:xfrm>
          <a:custGeom>
            <a:avLst/>
            <a:gdLst/>
            <a:ahLst/>
            <a:cxnLst/>
            <a:rect l="l" t="t" r="r" b="b"/>
            <a:pathLst>
              <a:path w="20104100" h="7043420">
                <a:moveTo>
                  <a:pt x="20104099" y="0"/>
                </a:moveTo>
                <a:lnTo>
                  <a:pt x="0" y="3745540"/>
                </a:lnTo>
                <a:lnTo>
                  <a:pt x="24177" y="7042801"/>
                </a:lnTo>
                <a:lnTo>
                  <a:pt x="20104099" y="704280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7C8FB8"/>
                </a:solidFill>
                <a:latin typeface="Muller Bold"/>
                <a:cs typeface="Mull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163" y="315968"/>
            <a:ext cx="19787235" cy="10666095"/>
          </a:xfrm>
          <a:custGeom>
            <a:avLst/>
            <a:gdLst/>
            <a:ahLst/>
            <a:cxnLst/>
            <a:rect l="l" t="t" r="r" b="b"/>
            <a:pathLst>
              <a:path w="19787235" h="10666095">
                <a:moveTo>
                  <a:pt x="19786926" y="0"/>
                </a:moveTo>
                <a:lnTo>
                  <a:pt x="0" y="0"/>
                </a:lnTo>
                <a:lnTo>
                  <a:pt x="0" y="10665654"/>
                </a:lnTo>
                <a:lnTo>
                  <a:pt x="19786926" y="10665654"/>
                </a:lnTo>
                <a:lnTo>
                  <a:pt x="19786926" y="0"/>
                </a:lnTo>
                <a:close/>
              </a:path>
            </a:pathLst>
          </a:custGeom>
          <a:solidFill>
            <a:srgbClr val="E6E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574" y="8081086"/>
            <a:ext cx="13668951" cy="191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rgbClr val="7C8FB8"/>
                </a:solidFill>
                <a:latin typeface="Muller Bold"/>
                <a:cs typeface="Mulle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6445" y="3971051"/>
            <a:ext cx="8230234" cy="660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637787" y="10983883"/>
            <a:ext cx="34607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464D53"/>
                </a:solidFill>
                <a:latin typeface="Muller Bold"/>
                <a:cs typeface="Muller Bold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AF99769-EE20-42BA-AF60-89FD1C064280}"/>
              </a:ext>
            </a:extLst>
          </p:cNvPr>
          <p:cNvGrpSpPr/>
          <p:nvPr/>
        </p:nvGrpSpPr>
        <p:grpSpPr>
          <a:xfrm>
            <a:off x="1312761" y="8326231"/>
            <a:ext cx="1708746" cy="1049655"/>
            <a:chOff x="1312761" y="8326231"/>
            <a:chExt cx="1708746" cy="1049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2073" y="8612551"/>
              <a:ext cx="146718" cy="1664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3397" y="8612552"/>
              <a:ext cx="1388110" cy="142240"/>
            </a:xfrm>
            <a:custGeom>
              <a:avLst/>
              <a:gdLst/>
              <a:ahLst/>
              <a:cxnLst/>
              <a:rect l="l" t="t" r="r" b="b"/>
              <a:pathLst>
                <a:path w="1388110" h="142240">
                  <a:moveTo>
                    <a:pt x="106108" y="114312"/>
                  </a:moveTo>
                  <a:lnTo>
                    <a:pt x="29527" y="114312"/>
                  </a:lnTo>
                  <a:lnTo>
                    <a:pt x="29527" y="82562"/>
                  </a:lnTo>
                  <a:lnTo>
                    <a:pt x="95885" y="82562"/>
                  </a:lnTo>
                  <a:lnTo>
                    <a:pt x="95885" y="55892"/>
                  </a:lnTo>
                  <a:lnTo>
                    <a:pt x="29527" y="55892"/>
                  </a:lnTo>
                  <a:lnTo>
                    <a:pt x="29527" y="26682"/>
                  </a:lnTo>
                  <a:lnTo>
                    <a:pt x="105219" y="26682"/>
                  </a:lnTo>
                  <a:lnTo>
                    <a:pt x="105219" y="12"/>
                  </a:lnTo>
                  <a:lnTo>
                    <a:pt x="0" y="12"/>
                  </a:lnTo>
                  <a:lnTo>
                    <a:pt x="0" y="26682"/>
                  </a:lnTo>
                  <a:lnTo>
                    <a:pt x="0" y="55892"/>
                  </a:lnTo>
                  <a:lnTo>
                    <a:pt x="0" y="82562"/>
                  </a:lnTo>
                  <a:lnTo>
                    <a:pt x="0" y="114312"/>
                  </a:lnTo>
                  <a:lnTo>
                    <a:pt x="0" y="139712"/>
                  </a:lnTo>
                  <a:lnTo>
                    <a:pt x="106108" y="139712"/>
                  </a:lnTo>
                  <a:lnTo>
                    <a:pt x="106108" y="114312"/>
                  </a:lnTo>
                  <a:close/>
                </a:path>
                <a:path w="1388110" h="142240">
                  <a:moveTo>
                    <a:pt x="248589" y="12"/>
                  </a:moveTo>
                  <a:lnTo>
                    <a:pt x="128282" y="12"/>
                  </a:lnTo>
                  <a:lnTo>
                    <a:pt x="128282" y="26682"/>
                  </a:lnTo>
                  <a:lnTo>
                    <a:pt x="128282" y="139712"/>
                  </a:lnTo>
                  <a:lnTo>
                    <a:pt x="158254" y="139712"/>
                  </a:lnTo>
                  <a:lnTo>
                    <a:pt x="158254" y="26682"/>
                  </a:lnTo>
                  <a:lnTo>
                    <a:pt x="218630" y="26682"/>
                  </a:lnTo>
                  <a:lnTo>
                    <a:pt x="218630" y="139712"/>
                  </a:lnTo>
                  <a:lnTo>
                    <a:pt x="248589" y="139712"/>
                  </a:lnTo>
                  <a:lnTo>
                    <a:pt x="248589" y="26682"/>
                  </a:lnTo>
                  <a:lnTo>
                    <a:pt x="248589" y="12"/>
                  </a:lnTo>
                  <a:close/>
                </a:path>
                <a:path w="1388110" h="142240">
                  <a:moveTo>
                    <a:pt x="411708" y="140284"/>
                  </a:moveTo>
                  <a:lnTo>
                    <a:pt x="399224" y="115633"/>
                  </a:lnTo>
                  <a:lnTo>
                    <a:pt x="387324" y="92125"/>
                  </a:lnTo>
                  <a:lnTo>
                    <a:pt x="365404" y="48831"/>
                  </a:lnTo>
                  <a:lnTo>
                    <a:pt x="356666" y="31584"/>
                  </a:lnTo>
                  <a:lnTo>
                    <a:pt x="356666" y="92125"/>
                  </a:lnTo>
                  <a:lnTo>
                    <a:pt x="316484" y="92125"/>
                  </a:lnTo>
                  <a:lnTo>
                    <a:pt x="336461" y="48831"/>
                  </a:lnTo>
                  <a:lnTo>
                    <a:pt x="356666" y="92125"/>
                  </a:lnTo>
                  <a:lnTo>
                    <a:pt x="356666" y="31584"/>
                  </a:lnTo>
                  <a:lnTo>
                    <a:pt x="340677" y="12"/>
                  </a:lnTo>
                  <a:lnTo>
                    <a:pt x="332473" y="12"/>
                  </a:lnTo>
                  <a:lnTo>
                    <a:pt x="263220" y="140284"/>
                  </a:lnTo>
                  <a:lnTo>
                    <a:pt x="294284" y="140284"/>
                  </a:lnTo>
                  <a:lnTo>
                    <a:pt x="305600" y="115633"/>
                  </a:lnTo>
                  <a:lnTo>
                    <a:pt x="367525" y="115633"/>
                  </a:lnTo>
                  <a:lnTo>
                    <a:pt x="379082" y="140284"/>
                  </a:lnTo>
                  <a:lnTo>
                    <a:pt x="411708" y="140284"/>
                  </a:lnTo>
                  <a:close/>
                </a:path>
                <a:path w="1388110" h="142240">
                  <a:moveTo>
                    <a:pt x="538200" y="49720"/>
                  </a:moveTo>
                  <a:lnTo>
                    <a:pt x="535165" y="30530"/>
                  </a:lnTo>
                  <a:lnTo>
                    <a:pt x="532472" y="26200"/>
                  </a:lnTo>
                  <a:lnTo>
                    <a:pt x="525373" y="14719"/>
                  </a:lnTo>
                  <a:lnTo>
                    <a:pt x="507860" y="3975"/>
                  </a:lnTo>
                  <a:lnTo>
                    <a:pt x="506895" y="3835"/>
                  </a:lnTo>
                  <a:lnTo>
                    <a:pt x="506895" y="49060"/>
                  </a:lnTo>
                  <a:lnTo>
                    <a:pt x="504583" y="61048"/>
                  </a:lnTo>
                  <a:lnTo>
                    <a:pt x="498195" y="69011"/>
                  </a:lnTo>
                  <a:lnTo>
                    <a:pt x="488556" y="73431"/>
                  </a:lnTo>
                  <a:lnTo>
                    <a:pt x="476504" y="74803"/>
                  </a:lnTo>
                  <a:lnTo>
                    <a:pt x="471170" y="74803"/>
                  </a:lnTo>
                  <a:lnTo>
                    <a:pt x="461632" y="74587"/>
                  </a:lnTo>
                  <a:lnTo>
                    <a:pt x="456298" y="73469"/>
                  </a:lnTo>
                  <a:lnTo>
                    <a:pt x="456298" y="26200"/>
                  </a:lnTo>
                  <a:lnTo>
                    <a:pt x="479818" y="26200"/>
                  </a:lnTo>
                  <a:lnTo>
                    <a:pt x="493141" y="27990"/>
                  </a:lnTo>
                  <a:lnTo>
                    <a:pt x="501434" y="32893"/>
                  </a:lnTo>
                  <a:lnTo>
                    <a:pt x="505701" y="40157"/>
                  </a:lnTo>
                  <a:lnTo>
                    <a:pt x="506895" y="49060"/>
                  </a:lnTo>
                  <a:lnTo>
                    <a:pt x="506895" y="3835"/>
                  </a:lnTo>
                  <a:lnTo>
                    <a:pt x="481596" y="12"/>
                  </a:lnTo>
                  <a:lnTo>
                    <a:pt x="426326" y="12"/>
                  </a:lnTo>
                  <a:lnTo>
                    <a:pt x="426326" y="140271"/>
                  </a:lnTo>
                  <a:lnTo>
                    <a:pt x="456298" y="140271"/>
                  </a:lnTo>
                  <a:lnTo>
                    <a:pt x="456298" y="98107"/>
                  </a:lnTo>
                  <a:lnTo>
                    <a:pt x="463169" y="99656"/>
                  </a:lnTo>
                  <a:lnTo>
                    <a:pt x="473379" y="100114"/>
                  </a:lnTo>
                  <a:lnTo>
                    <a:pt x="480707" y="100114"/>
                  </a:lnTo>
                  <a:lnTo>
                    <a:pt x="496506" y="98107"/>
                  </a:lnTo>
                  <a:lnTo>
                    <a:pt x="501967" y="97421"/>
                  </a:lnTo>
                  <a:lnTo>
                    <a:pt x="520357" y="88734"/>
                  </a:lnTo>
                  <a:lnTo>
                    <a:pt x="531926" y="74803"/>
                  </a:lnTo>
                  <a:lnTo>
                    <a:pt x="533311" y="73139"/>
                  </a:lnTo>
                  <a:lnTo>
                    <a:pt x="538200" y="49720"/>
                  </a:lnTo>
                  <a:close/>
                </a:path>
                <a:path w="1388110" h="142240">
                  <a:moveTo>
                    <a:pt x="660260" y="12"/>
                  </a:moveTo>
                  <a:lnTo>
                    <a:pt x="542632" y="12"/>
                  </a:lnTo>
                  <a:lnTo>
                    <a:pt x="542632" y="26682"/>
                  </a:lnTo>
                  <a:lnTo>
                    <a:pt x="587019" y="26682"/>
                  </a:lnTo>
                  <a:lnTo>
                    <a:pt x="587019" y="139712"/>
                  </a:lnTo>
                  <a:lnTo>
                    <a:pt x="615873" y="139712"/>
                  </a:lnTo>
                  <a:lnTo>
                    <a:pt x="615873" y="26682"/>
                  </a:lnTo>
                  <a:lnTo>
                    <a:pt x="660260" y="26682"/>
                  </a:lnTo>
                  <a:lnTo>
                    <a:pt x="660260" y="12"/>
                  </a:lnTo>
                  <a:close/>
                </a:path>
                <a:path w="1388110" h="142240">
                  <a:moveTo>
                    <a:pt x="788098" y="140284"/>
                  </a:moveTo>
                  <a:lnTo>
                    <a:pt x="775627" y="115633"/>
                  </a:lnTo>
                  <a:lnTo>
                    <a:pt x="763714" y="92125"/>
                  </a:lnTo>
                  <a:lnTo>
                    <a:pt x="741807" y="48831"/>
                  </a:lnTo>
                  <a:lnTo>
                    <a:pt x="733069" y="31584"/>
                  </a:lnTo>
                  <a:lnTo>
                    <a:pt x="733069" y="92125"/>
                  </a:lnTo>
                  <a:lnTo>
                    <a:pt x="692886" y="92125"/>
                  </a:lnTo>
                  <a:lnTo>
                    <a:pt x="712863" y="48831"/>
                  </a:lnTo>
                  <a:lnTo>
                    <a:pt x="733069" y="92125"/>
                  </a:lnTo>
                  <a:lnTo>
                    <a:pt x="733069" y="31584"/>
                  </a:lnTo>
                  <a:lnTo>
                    <a:pt x="717080" y="12"/>
                  </a:lnTo>
                  <a:lnTo>
                    <a:pt x="708875" y="12"/>
                  </a:lnTo>
                  <a:lnTo>
                    <a:pt x="639622" y="140284"/>
                  </a:lnTo>
                  <a:lnTo>
                    <a:pt x="670687" y="140284"/>
                  </a:lnTo>
                  <a:lnTo>
                    <a:pt x="682002" y="115633"/>
                  </a:lnTo>
                  <a:lnTo>
                    <a:pt x="743927" y="115633"/>
                  </a:lnTo>
                  <a:lnTo>
                    <a:pt x="755472" y="140284"/>
                  </a:lnTo>
                  <a:lnTo>
                    <a:pt x="788098" y="140284"/>
                  </a:lnTo>
                  <a:close/>
                </a:path>
                <a:path w="1388110" h="142240">
                  <a:moveTo>
                    <a:pt x="975423" y="140284"/>
                  </a:moveTo>
                  <a:lnTo>
                    <a:pt x="950125" y="0"/>
                  </a:lnTo>
                  <a:lnTo>
                    <a:pt x="942797" y="0"/>
                  </a:lnTo>
                  <a:lnTo>
                    <a:pt x="885977" y="91224"/>
                  </a:lnTo>
                  <a:lnTo>
                    <a:pt x="829589" y="0"/>
                  </a:lnTo>
                  <a:lnTo>
                    <a:pt x="822058" y="0"/>
                  </a:lnTo>
                  <a:lnTo>
                    <a:pt x="796963" y="140284"/>
                  </a:lnTo>
                  <a:lnTo>
                    <a:pt x="826719" y="140284"/>
                  </a:lnTo>
                  <a:lnTo>
                    <a:pt x="838479" y="67475"/>
                  </a:lnTo>
                  <a:lnTo>
                    <a:pt x="885977" y="141617"/>
                  </a:lnTo>
                  <a:lnTo>
                    <a:pt x="932586" y="67475"/>
                  </a:lnTo>
                  <a:lnTo>
                    <a:pt x="945451" y="140284"/>
                  </a:lnTo>
                  <a:lnTo>
                    <a:pt x="975423" y="140284"/>
                  </a:lnTo>
                  <a:close/>
                </a:path>
                <a:path w="1388110" h="142240">
                  <a:moveTo>
                    <a:pt x="1108595" y="114312"/>
                  </a:moveTo>
                  <a:lnTo>
                    <a:pt x="1032014" y="114312"/>
                  </a:lnTo>
                  <a:lnTo>
                    <a:pt x="1032014" y="82562"/>
                  </a:lnTo>
                  <a:lnTo>
                    <a:pt x="1098372" y="82562"/>
                  </a:lnTo>
                  <a:lnTo>
                    <a:pt x="1098372" y="55892"/>
                  </a:lnTo>
                  <a:lnTo>
                    <a:pt x="1032014" y="55892"/>
                  </a:lnTo>
                  <a:lnTo>
                    <a:pt x="1032014" y="26682"/>
                  </a:lnTo>
                  <a:lnTo>
                    <a:pt x="1107694" y="26682"/>
                  </a:lnTo>
                  <a:lnTo>
                    <a:pt x="1107694" y="12"/>
                  </a:lnTo>
                  <a:lnTo>
                    <a:pt x="1002487" y="12"/>
                  </a:lnTo>
                  <a:lnTo>
                    <a:pt x="1002487" y="26682"/>
                  </a:lnTo>
                  <a:lnTo>
                    <a:pt x="1002487" y="55892"/>
                  </a:lnTo>
                  <a:lnTo>
                    <a:pt x="1002487" y="82562"/>
                  </a:lnTo>
                  <a:lnTo>
                    <a:pt x="1002487" y="114312"/>
                  </a:lnTo>
                  <a:lnTo>
                    <a:pt x="1002487" y="139712"/>
                  </a:lnTo>
                  <a:lnTo>
                    <a:pt x="1108595" y="139712"/>
                  </a:lnTo>
                  <a:lnTo>
                    <a:pt x="1108595" y="114312"/>
                  </a:lnTo>
                  <a:close/>
                </a:path>
                <a:path w="1388110" h="142240">
                  <a:moveTo>
                    <a:pt x="1253274" y="12"/>
                  </a:moveTo>
                  <a:lnTo>
                    <a:pt x="1223314" y="12"/>
                  </a:lnTo>
                  <a:lnTo>
                    <a:pt x="1223314" y="55892"/>
                  </a:lnTo>
                  <a:lnTo>
                    <a:pt x="1160716" y="55892"/>
                  </a:lnTo>
                  <a:lnTo>
                    <a:pt x="1160716" y="12"/>
                  </a:lnTo>
                  <a:lnTo>
                    <a:pt x="1130744" y="12"/>
                  </a:lnTo>
                  <a:lnTo>
                    <a:pt x="1130744" y="55892"/>
                  </a:lnTo>
                  <a:lnTo>
                    <a:pt x="1130744" y="83832"/>
                  </a:lnTo>
                  <a:lnTo>
                    <a:pt x="1130744" y="139712"/>
                  </a:lnTo>
                  <a:lnTo>
                    <a:pt x="1160716" y="139712"/>
                  </a:lnTo>
                  <a:lnTo>
                    <a:pt x="1160716" y="83832"/>
                  </a:lnTo>
                  <a:lnTo>
                    <a:pt x="1223314" y="83832"/>
                  </a:lnTo>
                  <a:lnTo>
                    <a:pt x="1223314" y="139712"/>
                  </a:lnTo>
                  <a:lnTo>
                    <a:pt x="1253274" y="139712"/>
                  </a:lnTo>
                  <a:lnTo>
                    <a:pt x="1253274" y="83832"/>
                  </a:lnTo>
                  <a:lnTo>
                    <a:pt x="1253274" y="55892"/>
                  </a:lnTo>
                  <a:lnTo>
                    <a:pt x="1253274" y="12"/>
                  </a:lnTo>
                  <a:close/>
                </a:path>
                <a:path w="1388110" h="142240">
                  <a:moveTo>
                    <a:pt x="1387767" y="12"/>
                  </a:moveTo>
                  <a:lnTo>
                    <a:pt x="1270139" y="12"/>
                  </a:lnTo>
                  <a:lnTo>
                    <a:pt x="1270139" y="26682"/>
                  </a:lnTo>
                  <a:lnTo>
                    <a:pt x="1314526" y="26682"/>
                  </a:lnTo>
                  <a:lnTo>
                    <a:pt x="1314526" y="139712"/>
                  </a:lnTo>
                  <a:lnTo>
                    <a:pt x="1343380" y="139712"/>
                  </a:lnTo>
                  <a:lnTo>
                    <a:pt x="1343380" y="26682"/>
                  </a:lnTo>
                  <a:lnTo>
                    <a:pt x="1387767" y="26682"/>
                  </a:lnTo>
                  <a:lnTo>
                    <a:pt x="1387767" y="12"/>
                  </a:lnTo>
                  <a:close/>
                </a:path>
              </a:pathLst>
            </a:custGeom>
            <a:solidFill>
              <a:srgbClr val="1C6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2073" y="8847167"/>
              <a:ext cx="310061" cy="168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7867" y="8849605"/>
              <a:ext cx="112080" cy="1402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3461" y="8849606"/>
              <a:ext cx="111870" cy="1402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6628" y="8849600"/>
              <a:ext cx="316044" cy="1402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352" y="8849601"/>
              <a:ext cx="146718" cy="1664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687" y="8849604"/>
              <a:ext cx="243705" cy="1420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2761" y="8326231"/>
              <a:ext cx="883285" cy="1049655"/>
            </a:xfrm>
            <a:custGeom>
              <a:avLst/>
              <a:gdLst/>
              <a:ahLst/>
              <a:cxnLst/>
              <a:rect l="l" t="t" r="r" b="b"/>
              <a:pathLst>
                <a:path w="883285" h="1049654">
                  <a:moveTo>
                    <a:pt x="882713" y="0"/>
                  </a:moveTo>
                  <a:lnTo>
                    <a:pt x="0" y="0"/>
                  </a:lnTo>
                  <a:lnTo>
                    <a:pt x="0" y="807732"/>
                  </a:lnTo>
                  <a:lnTo>
                    <a:pt x="5791" y="856703"/>
                  </a:lnTo>
                  <a:lnTo>
                    <a:pt x="22631" y="898359"/>
                  </a:lnTo>
                  <a:lnTo>
                    <a:pt x="49758" y="931976"/>
                  </a:lnTo>
                  <a:lnTo>
                    <a:pt x="86398" y="956868"/>
                  </a:lnTo>
                  <a:lnTo>
                    <a:pt x="131800" y="972312"/>
                  </a:lnTo>
                  <a:lnTo>
                    <a:pt x="185178" y="977620"/>
                  </a:lnTo>
                  <a:lnTo>
                    <a:pt x="282841" y="977620"/>
                  </a:lnTo>
                  <a:lnTo>
                    <a:pt x="324421" y="980833"/>
                  </a:lnTo>
                  <a:lnTo>
                    <a:pt x="361238" y="990663"/>
                  </a:lnTo>
                  <a:lnTo>
                    <a:pt x="393941" y="1007325"/>
                  </a:lnTo>
                  <a:lnTo>
                    <a:pt x="423113" y="1031049"/>
                  </a:lnTo>
                  <a:lnTo>
                    <a:pt x="441490" y="1049248"/>
                  </a:lnTo>
                  <a:lnTo>
                    <a:pt x="459892" y="1031087"/>
                  </a:lnTo>
                  <a:lnTo>
                    <a:pt x="489140" y="1007338"/>
                  </a:lnTo>
                  <a:lnTo>
                    <a:pt x="521868" y="990676"/>
                  </a:lnTo>
                  <a:lnTo>
                    <a:pt x="558685" y="980846"/>
                  </a:lnTo>
                  <a:lnTo>
                    <a:pt x="600214" y="977620"/>
                  </a:lnTo>
                  <a:lnTo>
                    <a:pt x="697877" y="977620"/>
                  </a:lnTo>
                  <a:lnTo>
                    <a:pt x="751154" y="972312"/>
                  </a:lnTo>
                  <a:lnTo>
                    <a:pt x="796467" y="956868"/>
                  </a:lnTo>
                  <a:lnTo>
                    <a:pt x="833043" y="931976"/>
                  </a:lnTo>
                  <a:lnTo>
                    <a:pt x="860120" y="898359"/>
                  </a:lnTo>
                  <a:lnTo>
                    <a:pt x="876935" y="856703"/>
                  </a:lnTo>
                  <a:lnTo>
                    <a:pt x="882713" y="807732"/>
                  </a:lnTo>
                  <a:lnTo>
                    <a:pt x="882700" y="715022"/>
                  </a:lnTo>
                  <a:lnTo>
                    <a:pt x="830376" y="715022"/>
                  </a:lnTo>
                  <a:lnTo>
                    <a:pt x="830376" y="807732"/>
                  </a:lnTo>
                  <a:lnTo>
                    <a:pt x="821524" y="857631"/>
                  </a:lnTo>
                  <a:lnTo>
                    <a:pt x="795705" y="894537"/>
                  </a:lnTo>
                  <a:lnTo>
                    <a:pt x="754100" y="917435"/>
                  </a:lnTo>
                  <a:lnTo>
                    <a:pt x="697877" y="925296"/>
                  </a:lnTo>
                  <a:lnTo>
                    <a:pt x="600214" y="925296"/>
                  </a:lnTo>
                  <a:lnTo>
                    <a:pt x="554850" y="928509"/>
                  </a:lnTo>
                  <a:lnTo>
                    <a:pt x="513410" y="938212"/>
                  </a:lnTo>
                  <a:lnTo>
                    <a:pt x="475716" y="954468"/>
                  </a:lnTo>
                  <a:lnTo>
                    <a:pt x="441528" y="977379"/>
                  </a:lnTo>
                  <a:lnTo>
                    <a:pt x="407403" y="954468"/>
                  </a:lnTo>
                  <a:lnTo>
                    <a:pt x="369709" y="938212"/>
                  </a:lnTo>
                  <a:lnTo>
                    <a:pt x="328256" y="928509"/>
                  </a:lnTo>
                  <a:lnTo>
                    <a:pt x="282841" y="925296"/>
                  </a:lnTo>
                  <a:lnTo>
                    <a:pt x="185178" y="925296"/>
                  </a:lnTo>
                  <a:lnTo>
                    <a:pt x="128803" y="917435"/>
                  </a:lnTo>
                  <a:lnTo>
                    <a:pt x="87083" y="894537"/>
                  </a:lnTo>
                  <a:lnTo>
                    <a:pt x="61214" y="857631"/>
                  </a:lnTo>
                  <a:lnTo>
                    <a:pt x="52324" y="807732"/>
                  </a:lnTo>
                  <a:lnTo>
                    <a:pt x="52324" y="52324"/>
                  </a:lnTo>
                  <a:lnTo>
                    <a:pt x="830389" y="52324"/>
                  </a:lnTo>
                  <a:lnTo>
                    <a:pt x="830389" y="229069"/>
                  </a:lnTo>
                  <a:lnTo>
                    <a:pt x="882713" y="229069"/>
                  </a:lnTo>
                  <a:lnTo>
                    <a:pt x="882713" y="0"/>
                  </a:lnTo>
                  <a:close/>
                </a:path>
              </a:pathLst>
            </a:custGeom>
            <a:solidFill>
              <a:srgbClr val="D01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CABEC9-D3BC-445B-8B48-A38B469177AB}"/>
              </a:ext>
            </a:extLst>
          </p:cNvPr>
          <p:cNvGrpSpPr/>
          <p:nvPr/>
        </p:nvGrpSpPr>
        <p:grpSpPr>
          <a:xfrm>
            <a:off x="1317206" y="9812017"/>
            <a:ext cx="888365" cy="888365"/>
            <a:chOff x="1317206" y="9812017"/>
            <a:chExt cx="888365" cy="888365"/>
          </a:xfrm>
        </p:grpSpPr>
        <p:sp>
          <p:nvSpPr>
            <p:cNvPr id="13" name="object 13"/>
            <p:cNvSpPr/>
            <p:nvPr/>
          </p:nvSpPr>
          <p:spPr>
            <a:xfrm>
              <a:off x="1317206" y="9827168"/>
              <a:ext cx="888365" cy="857885"/>
            </a:xfrm>
            <a:custGeom>
              <a:avLst/>
              <a:gdLst/>
              <a:ahLst/>
              <a:cxnLst/>
              <a:rect l="l" t="t" r="r" b="b"/>
              <a:pathLst>
                <a:path w="888364" h="857884">
                  <a:moveTo>
                    <a:pt x="336550" y="457352"/>
                  </a:moveTo>
                  <a:lnTo>
                    <a:pt x="334949" y="450418"/>
                  </a:lnTo>
                  <a:lnTo>
                    <a:pt x="333781" y="443318"/>
                  </a:lnTo>
                  <a:lnTo>
                    <a:pt x="333070" y="436092"/>
                  </a:lnTo>
                  <a:lnTo>
                    <a:pt x="332828" y="428739"/>
                  </a:lnTo>
                  <a:lnTo>
                    <a:pt x="332828" y="428447"/>
                  </a:lnTo>
                  <a:lnTo>
                    <a:pt x="0" y="428358"/>
                  </a:lnTo>
                  <a:lnTo>
                    <a:pt x="939" y="458152"/>
                  </a:lnTo>
                  <a:lnTo>
                    <a:pt x="3784" y="487057"/>
                  </a:lnTo>
                  <a:lnTo>
                    <a:pt x="8458" y="515391"/>
                  </a:lnTo>
                  <a:lnTo>
                    <a:pt x="14884" y="543102"/>
                  </a:lnTo>
                  <a:lnTo>
                    <a:pt x="336550" y="457352"/>
                  </a:lnTo>
                  <a:close/>
                </a:path>
                <a:path w="888364" h="857884">
                  <a:moveTo>
                    <a:pt x="388264" y="332625"/>
                  </a:moveTo>
                  <a:lnTo>
                    <a:pt x="222326" y="44018"/>
                  </a:lnTo>
                  <a:lnTo>
                    <a:pt x="197548" y="59410"/>
                  </a:lnTo>
                  <a:lnTo>
                    <a:pt x="173888" y="76365"/>
                  </a:lnTo>
                  <a:lnTo>
                    <a:pt x="151422" y="94780"/>
                  </a:lnTo>
                  <a:lnTo>
                    <a:pt x="130238" y="114604"/>
                  </a:lnTo>
                  <a:lnTo>
                    <a:pt x="365480" y="350075"/>
                  </a:lnTo>
                  <a:lnTo>
                    <a:pt x="370738" y="345173"/>
                  </a:lnTo>
                  <a:lnTo>
                    <a:pt x="376301" y="340626"/>
                  </a:lnTo>
                  <a:lnTo>
                    <a:pt x="382155" y="336435"/>
                  </a:lnTo>
                  <a:lnTo>
                    <a:pt x="388264" y="332625"/>
                  </a:lnTo>
                  <a:close/>
                </a:path>
                <a:path w="888364" h="857884">
                  <a:moveTo>
                    <a:pt x="415036" y="535978"/>
                  </a:moveTo>
                  <a:lnTo>
                    <a:pt x="407911" y="533806"/>
                  </a:lnTo>
                  <a:lnTo>
                    <a:pt x="401015" y="531177"/>
                  </a:lnTo>
                  <a:lnTo>
                    <a:pt x="394347" y="528116"/>
                  </a:lnTo>
                  <a:lnTo>
                    <a:pt x="387934" y="524624"/>
                  </a:lnTo>
                  <a:lnTo>
                    <a:pt x="221449" y="812952"/>
                  </a:lnTo>
                  <a:lnTo>
                    <a:pt x="246761" y="826554"/>
                  </a:lnTo>
                  <a:lnTo>
                    <a:pt x="273011" y="838517"/>
                  </a:lnTo>
                  <a:lnTo>
                    <a:pt x="300151" y="848804"/>
                  </a:lnTo>
                  <a:lnTo>
                    <a:pt x="328091" y="857338"/>
                  </a:lnTo>
                  <a:lnTo>
                    <a:pt x="415036" y="535978"/>
                  </a:lnTo>
                  <a:close/>
                </a:path>
                <a:path w="888364" h="857884">
                  <a:moveTo>
                    <a:pt x="665873" y="44284"/>
                  </a:moveTo>
                  <a:lnTo>
                    <a:pt x="640537" y="30695"/>
                  </a:lnTo>
                  <a:lnTo>
                    <a:pt x="614260" y="18757"/>
                  </a:lnTo>
                  <a:lnTo>
                    <a:pt x="587095" y="8496"/>
                  </a:lnTo>
                  <a:lnTo>
                    <a:pt x="559130" y="0"/>
                  </a:lnTo>
                  <a:lnTo>
                    <a:pt x="472541" y="321449"/>
                  </a:lnTo>
                  <a:lnTo>
                    <a:pt x="479615" y="323596"/>
                  </a:lnTo>
                  <a:lnTo>
                    <a:pt x="486460" y="326186"/>
                  </a:lnTo>
                  <a:lnTo>
                    <a:pt x="493090" y="329209"/>
                  </a:lnTo>
                  <a:lnTo>
                    <a:pt x="499478" y="332638"/>
                  </a:lnTo>
                  <a:lnTo>
                    <a:pt x="665873" y="44284"/>
                  </a:lnTo>
                  <a:close/>
                </a:path>
                <a:path w="888364" h="857884">
                  <a:moveTo>
                    <a:pt x="757135" y="743204"/>
                  </a:moveTo>
                  <a:lnTo>
                    <a:pt x="522109" y="507504"/>
                  </a:lnTo>
                  <a:lnTo>
                    <a:pt x="516851" y="512406"/>
                  </a:lnTo>
                  <a:lnTo>
                    <a:pt x="511276" y="516953"/>
                  </a:lnTo>
                  <a:lnTo>
                    <a:pt x="505434" y="521131"/>
                  </a:lnTo>
                  <a:lnTo>
                    <a:pt x="499313" y="524929"/>
                  </a:lnTo>
                  <a:lnTo>
                    <a:pt x="664959" y="813714"/>
                  </a:lnTo>
                  <a:lnTo>
                    <a:pt x="689749" y="798347"/>
                  </a:lnTo>
                  <a:lnTo>
                    <a:pt x="713422" y="781418"/>
                  </a:lnTo>
                  <a:lnTo>
                    <a:pt x="735914" y="763016"/>
                  </a:lnTo>
                  <a:lnTo>
                    <a:pt x="757135" y="743204"/>
                  </a:lnTo>
                  <a:close/>
                </a:path>
                <a:path w="888364" h="857884">
                  <a:moveTo>
                    <a:pt x="887742" y="428675"/>
                  </a:moveTo>
                  <a:lnTo>
                    <a:pt x="886764" y="399161"/>
                  </a:lnTo>
                  <a:lnTo>
                    <a:pt x="883907" y="370154"/>
                  </a:lnTo>
                  <a:lnTo>
                    <a:pt x="879195" y="341718"/>
                  </a:lnTo>
                  <a:lnTo>
                    <a:pt x="872718" y="313918"/>
                  </a:lnTo>
                  <a:lnTo>
                    <a:pt x="551129" y="400024"/>
                  </a:lnTo>
                  <a:lnTo>
                    <a:pt x="552754" y="406971"/>
                  </a:lnTo>
                  <a:lnTo>
                    <a:pt x="553935" y="414083"/>
                  </a:lnTo>
                  <a:lnTo>
                    <a:pt x="554659" y="421347"/>
                  </a:lnTo>
                  <a:lnTo>
                    <a:pt x="554913" y="428739"/>
                  </a:lnTo>
                  <a:lnTo>
                    <a:pt x="554888" y="428879"/>
                  </a:lnTo>
                  <a:lnTo>
                    <a:pt x="887742" y="428675"/>
                  </a:lnTo>
                  <a:close/>
                </a:path>
              </a:pathLst>
            </a:custGeom>
            <a:solidFill>
              <a:srgbClr val="7C8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2407" y="9812017"/>
              <a:ext cx="857885" cy="888365"/>
            </a:xfrm>
            <a:custGeom>
              <a:avLst/>
              <a:gdLst/>
              <a:ahLst/>
              <a:cxnLst/>
              <a:rect l="l" t="t" r="r" b="b"/>
              <a:pathLst>
                <a:path w="857885" h="888365">
                  <a:moveTo>
                    <a:pt x="332651" y="388124"/>
                  </a:moveTo>
                  <a:lnTo>
                    <a:pt x="44335" y="221653"/>
                  </a:lnTo>
                  <a:lnTo>
                    <a:pt x="30734" y="246976"/>
                  </a:lnTo>
                  <a:lnTo>
                    <a:pt x="18770" y="273253"/>
                  </a:lnTo>
                  <a:lnTo>
                    <a:pt x="8496" y="300418"/>
                  </a:lnTo>
                  <a:lnTo>
                    <a:pt x="0" y="328383"/>
                  </a:lnTo>
                  <a:lnTo>
                    <a:pt x="321398" y="415137"/>
                  </a:lnTo>
                  <a:lnTo>
                    <a:pt x="323557" y="408051"/>
                  </a:lnTo>
                  <a:lnTo>
                    <a:pt x="326161" y="401180"/>
                  </a:lnTo>
                  <a:lnTo>
                    <a:pt x="329196" y="394538"/>
                  </a:lnTo>
                  <a:lnTo>
                    <a:pt x="332651" y="388124"/>
                  </a:lnTo>
                  <a:close/>
                </a:path>
                <a:path w="857885" h="888365">
                  <a:moveTo>
                    <a:pt x="349935" y="522198"/>
                  </a:moveTo>
                  <a:lnTo>
                    <a:pt x="345046" y="516940"/>
                  </a:lnTo>
                  <a:lnTo>
                    <a:pt x="340499" y="511378"/>
                  </a:lnTo>
                  <a:lnTo>
                    <a:pt x="336321" y="505523"/>
                  </a:lnTo>
                  <a:lnTo>
                    <a:pt x="332511" y="499414"/>
                  </a:lnTo>
                  <a:lnTo>
                    <a:pt x="43815" y="665238"/>
                  </a:lnTo>
                  <a:lnTo>
                    <a:pt x="59194" y="690016"/>
                  </a:lnTo>
                  <a:lnTo>
                    <a:pt x="76136" y="713663"/>
                  </a:lnTo>
                  <a:lnTo>
                    <a:pt x="94538" y="736130"/>
                  </a:lnTo>
                  <a:lnTo>
                    <a:pt x="114363" y="757313"/>
                  </a:lnTo>
                  <a:lnTo>
                    <a:pt x="349935" y="522198"/>
                  </a:lnTo>
                  <a:close/>
                </a:path>
                <a:path w="857885" h="888365">
                  <a:moveTo>
                    <a:pt x="428879" y="332854"/>
                  </a:moveTo>
                  <a:lnTo>
                    <a:pt x="428802" y="0"/>
                  </a:lnTo>
                  <a:lnTo>
                    <a:pt x="399173" y="965"/>
                  </a:lnTo>
                  <a:lnTo>
                    <a:pt x="370217" y="3822"/>
                  </a:lnTo>
                  <a:lnTo>
                    <a:pt x="341820" y="8509"/>
                  </a:lnTo>
                  <a:lnTo>
                    <a:pt x="314045" y="14960"/>
                  </a:lnTo>
                  <a:lnTo>
                    <a:pt x="399973" y="336613"/>
                  </a:lnTo>
                  <a:lnTo>
                    <a:pt x="406908" y="334987"/>
                  </a:lnTo>
                  <a:lnTo>
                    <a:pt x="414020" y="333806"/>
                  </a:lnTo>
                  <a:lnTo>
                    <a:pt x="421271" y="333082"/>
                  </a:lnTo>
                  <a:lnTo>
                    <a:pt x="428879" y="332854"/>
                  </a:lnTo>
                  <a:close/>
                </a:path>
                <a:path w="857885" h="888365">
                  <a:moveTo>
                    <a:pt x="542747" y="872947"/>
                  </a:moveTo>
                  <a:lnTo>
                    <a:pt x="457187" y="551205"/>
                  </a:lnTo>
                  <a:lnTo>
                    <a:pt x="450265" y="552805"/>
                  </a:lnTo>
                  <a:lnTo>
                    <a:pt x="443204" y="553974"/>
                  </a:lnTo>
                  <a:lnTo>
                    <a:pt x="435991" y="554697"/>
                  </a:lnTo>
                  <a:lnTo>
                    <a:pt x="428663" y="554939"/>
                  </a:lnTo>
                  <a:lnTo>
                    <a:pt x="428282" y="554913"/>
                  </a:lnTo>
                  <a:lnTo>
                    <a:pt x="427977" y="887768"/>
                  </a:lnTo>
                  <a:lnTo>
                    <a:pt x="458012" y="886828"/>
                  </a:lnTo>
                  <a:lnTo>
                    <a:pt x="486841" y="883983"/>
                  </a:lnTo>
                  <a:lnTo>
                    <a:pt x="515099" y="879335"/>
                  </a:lnTo>
                  <a:lnTo>
                    <a:pt x="542747" y="872947"/>
                  </a:lnTo>
                  <a:close/>
                </a:path>
                <a:path w="857885" h="888365">
                  <a:moveTo>
                    <a:pt x="813295" y="222161"/>
                  </a:moveTo>
                  <a:lnTo>
                    <a:pt x="797877" y="197396"/>
                  </a:lnTo>
                  <a:lnTo>
                    <a:pt x="780910" y="173748"/>
                  </a:lnTo>
                  <a:lnTo>
                    <a:pt x="762469" y="151295"/>
                  </a:lnTo>
                  <a:lnTo>
                    <a:pt x="742619" y="130086"/>
                  </a:lnTo>
                  <a:lnTo>
                    <a:pt x="507276" y="365467"/>
                  </a:lnTo>
                  <a:lnTo>
                    <a:pt x="512178" y="370725"/>
                  </a:lnTo>
                  <a:lnTo>
                    <a:pt x="516737" y="376288"/>
                  </a:lnTo>
                  <a:lnTo>
                    <a:pt x="520928" y="382143"/>
                  </a:lnTo>
                  <a:lnTo>
                    <a:pt x="524751" y="388264"/>
                  </a:lnTo>
                  <a:lnTo>
                    <a:pt x="813295" y="222161"/>
                  </a:lnTo>
                  <a:close/>
                </a:path>
                <a:path w="857885" h="888365">
                  <a:moveTo>
                    <a:pt x="857453" y="558939"/>
                  </a:moveTo>
                  <a:lnTo>
                    <a:pt x="535965" y="472554"/>
                  </a:lnTo>
                  <a:lnTo>
                    <a:pt x="533768" y="479742"/>
                  </a:lnTo>
                  <a:lnTo>
                    <a:pt x="531126" y="486714"/>
                  </a:lnTo>
                  <a:lnTo>
                    <a:pt x="528027" y="493458"/>
                  </a:lnTo>
                  <a:lnTo>
                    <a:pt x="524497" y="499948"/>
                  </a:lnTo>
                  <a:lnTo>
                    <a:pt x="812825" y="666381"/>
                  </a:lnTo>
                  <a:lnTo>
                    <a:pt x="826528" y="640892"/>
                  </a:lnTo>
                  <a:lnTo>
                    <a:pt x="838568" y="614438"/>
                  </a:lnTo>
                  <a:lnTo>
                    <a:pt x="848906" y="587095"/>
                  </a:lnTo>
                  <a:lnTo>
                    <a:pt x="857453" y="558939"/>
                  </a:lnTo>
                  <a:close/>
                </a:path>
              </a:pathLst>
            </a:custGeom>
            <a:solidFill>
              <a:srgbClr val="B6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98290" y="9909717"/>
            <a:ext cx="2504143" cy="6927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705"/>
              </a:spcBef>
            </a:pPr>
            <a:r>
              <a:rPr sz="2450" b="1" spc="-10" dirty="0">
                <a:latin typeface="ALS Sector Bold"/>
                <a:cs typeface="ALS Sector Bold"/>
              </a:rPr>
              <a:t>Моя </a:t>
            </a:r>
            <a:r>
              <a:rPr sz="2450" b="1" spc="-5" dirty="0">
                <a:latin typeface="ALS Sector Bold"/>
                <a:cs typeface="ALS Sector Bold"/>
              </a:rPr>
              <a:t> </a:t>
            </a:r>
            <a:r>
              <a:rPr sz="2450" b="1" spc="-10" dirty="0">
                <a:latin typeface="ALS Sector Bold"/>
                <a:cs typeface="ALS Sector Bold"/>
              </a:rPr>
              <a:t>безопасно</a:t>
            </a:r>
            <a:r>
              <a:rPr sz="2450" b="1" spc="45" dirty="0">
                <a:latin typeface="ALS Sector Bold"/>
                <a:cs typeface="ALS Sector Bold"/>
              </a:rPr>
              <a:t>с</a:t>
            </a:r>
            <a:r>
              <a:rPr sz="2450" b="1" spc="-5" dirty="0">
                <a:latin typeface="ALS Sector Bold"/>
                <a:cs typeface="ALS Sector Bold"/>
              </a:rPr>
              <a:t>ть</a:t>
            </a:r>
            <a:endParaRPr sz="2450" dirty="0">
              <a:latin typeface="ALS Sector Bold"/>
              <a:cs typeface="ALS Sector Bold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240067" y="8119758"/>
            <a:ext cx="12401960" cy="2523768"/>
          </a:xfrm>
        </p:spPr>
        <p:txBody>
          <a:bodyPr/>
          <a:lstStyle/>
          <a:p>
            <a:pPr algn="ctr"/>
            <a:r>
              <a:rPr lang="ru-RU" dirty="0"/>
              <a:t>Профилактика мошеннических действий</a:t>
            </a:r>
            <a:br>
              <a:rPr lang="ru-RU" dirty="0"/>
            </a:b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930216A-FF74-491B-A8FC-A91ADAB7D385}"/>
              </a:ext>
            </a:extLst>
          </p:cNvPr>
          <p:cNvGrpSpPr/>
          <p:nvPr/>
        </p:nvGrpSpPr>
        <p:grpSpPr>
          <a:xfrm>
            <a:off x="16853914" y="555614"/>
            <a:ext cx="2846248" cy="798595"/>
            <a:chOff x="1317206" y="9812017"/>
            <a:chExt cx="3166191" cy="888365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CAFD49E8-B753-434A-BD45-0326059ACD78}"/>
                </a:ext>
              </a:extLst>
            </p:cNvPr>
            <p:cNvSpPr/>
            <p:nvPr/>
          </p:nvSpPr>
          <p:spPr>
            <a:xfrm>
              <a:off x="1317206" y="9827168"/>
              <a:ext cx="888365" cy="857885"/>
            </a:xfrm>
            <a:custGeom>
              <a:avLst/>
              <a:gdLst/>
              <a:ahLst/>
              <a:cxnLst/>
              <a:rect l="l" t="t" r="r" b="b"/>
              <a:pathLst>
                <a:path w="888364" h="857884">
                  <a:moveTo>
                    <a:pt x="336550" y="457352"/>
                  </a:moveTo>
                  <a:lnTo>
                    <a:pt x="334949" y="450418"/>
                  </a:lnTo>
                  <a:lnTo>
                    <a:pt x="333781" y="443318"/>
                  </a:lnTo>
                  <a:lnTo>
                    <a:pt x="333070" y="436092"/>
                  </a:lnTo>
                  <a:lnTo>
                    <a:pt x="332828" y="428739"/>
                  </a:lnTo>
                  <a:lnTo>
                    <a:pt x="332828" y="428447"/>
                  </a:lnTo>
                  <a:lnTo>
                    <a:pt x="0" y="428358"/>
                  </a:lnTo>
                  <a:lnTo>
                    <a:pt x="939" y="458152"/>
                  </a:lnTo>
                  <a:lnTo>
                    <a:pt x="3784" y="487057"/>
                  </a:lnTo>
                  <a:lnTo>
                    <a:pt x="8458" y="515391"/>
                  </a:lnTo>
                  <a:lnTo>
                    <a:pt x="14884" y="543102"/>
                  </a:lnTo>
                  <a:lnTo>
                    <a:pt x="336550" y="457352"/>
                  </a:lnTo>
                  <a:close/>
                </a:path>
                <a:path w="888364" h="857884">
                  <a:moveTo>
                    <a:pt x="388264" y="332625"/>
                  </a:moveTo>
                  <a:lnTo>
                    <a:pt x="222326" y="44018"/>
                  </a:lnTo>
                  <a:lnTo>
                    <a:pt x="197548" y="59410"/>
                  </a:lnTo>
                  <a:lnTo>
                    <a:pt x="173888" y="76365"/>
                  </a:lnTo>
                  <a:lnTo>
                    <a:pt x="151422" y="94780"/>
                  </a:lnTo>
                  <a:lnTo>
                    <a:pt x="130238" y="114604"/>
                  </a:lnTo>
                  <a:lnTo>
                    <a:pt x="365480" y="350075"/>
                  </a:lnTo>
                  <a:lnTo>
                    <a:pt x="370738" y="345173"/>
                  </a:lnTo>
                  <a:lnTo>
                    <a:pt x="376301" y="340626"/>
                  </a:lnTo>
                  <a:lnTo>
                    <a:pt x="382155" y="336435"/>
                  </a:lnTo>
                  <a:lnTo>
                    <a:pt x="388264" y="332625"/>
                  </a:lnTo>
                  <a:close/>
                </a:path>
                <a:path w="888364" h="857884">
                  <a:moveTo>
                    <a:pt x="415036" y="535978"/>
                  </a:moveTo>
                  <a:lnTo>
                    <a:pt x="407911" y="533806"/>
                  </a:lnTo>
                  <a:lnTo>
                    <a:pt x="401015" y="531177"/>
                  </a:lnTo>
                  <a:lnTo>
                    <a:pt x="394347" y="528116"/>
                  </a:lnTo>
                  <a:lnTo>
                    <a:pt x="387934" y="524624"/>
                  </a:lnTo>
                  <a:lnTo>
                    <a:pt x="221449" y="812952"/>
                  </a:lnTo>
                  <a:lnTo>
                    <a:pt x="246761" y="826554"/>
                  </a:lnTo>
                  <a:lnTo>
                    <a:pt x="273011" y="838517"/>
                  </a:lnTo>
                  <a:lnTo>
                    <a:pt x="300151" y="848804"/>
                  </a:lnTo>
                  <a:lnTo>
                    <a:pt x="328091" y="857338"/>
                  </a:lnTo>
                  <a:lnTo>
                    <a:pt x="415036" y="535978"/>
                  </a:lnTo>
                  <a:close/>
                </a:path>
                <a:path w="888364" h="857884">
                  <a:moveTo>
                    <a:pt x="665873" y="44284"/>
                  </a:moveTo>
                  <a:lnTo>
                    <a:pt x="640537" y="30695"/>
                  </a:lnTo>
                  <a:lnTo>
                    <a:pt x="614260" y="18757"/>
                  </a:lnTo>
                  <a:lnTo>
                    <a:pt x="587095" y="8496"/>
                  </a:lnTo>
                  <a:lnTo>
                    <a:pt x="559130" y="0"/>
                  </a:lnTo>
                  <a:lnTo>
                    <a:pt x="472541" y="321449"/>
                  </a:lnTo>
                  <a:lnTo>
                    <a:pt x="479615" y="323596"/>
                  </a:lnTo>
                  <a:lnTo>
                    <a:pt x="486460" y="326186"/>
                  </a:lnTo>
                  <a:lnTo>
                    <a:pt x="493090" y="329209"/>
                  </a:lnTo>
                  <a:lnTo>
                    <a:pt x="499478" y="332638"/>
                  </a:lnTo>
                  <a:lnTo>
                    <a:pt x="665873" y="44284"/>
                  </a:lnTo>
                  <a:close/>
                </a:path>
                <a:path w="888364" h="857884">
                  <a:moveTo>
                    <a:pt x="757135" y="743204"/>
                  </a:moveTo>
                  <a:lnTo>
                    <a:pt x="522109" y="507504"/>
                  </a:lnTo>
                  <a:lnTo>
                    <a:pt x="516851" y="512406"/>
                  </a:lnTo>
                  <a:lnTo>
                    <a:pt x="511276" y="516953"/>
                  </a:lnTo>
                  <a:lnTo>
                    <a:pt x="505434" y="521131"/>
                  </a:lnTo>
                  <a:lnTo>
                    <a:pt x="499313" y="524929"/>
                  </a:lnTo>
                  <a:lnTo>
                    <a:pt x="664959" y="813714"/>
                  </a:lnTo>
                  <a:lnTo>
                    <a:pt x="689749" y="798347"/>
                  </a:lnTo>
                  <a:lnTo>
                    <a:pt x="713422" y="781418"/>
                  </a:lnTo>
                  <a:lnTo>
                    <a:pt x="735914" y="763016"/>
                  </a:lnTo>
                  <a:lnTo>
                    <a:pt x="757135" y="743204"/>
                  </a:lnTo>
                  <a:close/>
                </a:path>
                <a:path w="888364" h="857884">
                  <a:moveTo>
                    <a:pt x="887742" y="428675"/>
                  </a:moveTo>
                  <a:lnTo>
                    <a:pt x="886764" y="399161"/>
                  </a:lnTo>
                  <a:lnTo>
                    <a:pt x="883907" y="370154"/>
                  </a:lnTo>
                  <a:lnTo>
                    <a:pt x="879195" y="341718"/>
                  </a:lnTo>
                  <a:lnTo>
                    <a:pt x="872718" y="313918"/>
                  </a:lnTo>
                  <a:lnTo>
                    <a:pt x="551129" y="400024"/>
                  </a:lnTo>
                  <a:lnTo>
                    <a:pt x="552754" y="406971"/>
                  </a:lnTo>
                  <a:lnTo>
                    <a:pt x="553935" y="414083"/>
                  </a:lnTo>
                  <a:lnTo>
                    <a:pt x="554659" y="421347"/>
                  </a:lnTo>
                  <a:lnTo>
                    <a:pt x="554913" y="428739"/>
                  </a:lnTo>
                  <a:lnTo>
                    <a:pt x="554888" y="428879"/>
                  </a:lnTo>
                  <a:lnTo>
                    <a:pt x="887742" y="428675"/>
                  </a:lnTo>
                  <a:close/>
                </a:path>
              </a:pathLst>
            </a:custGeom>
            <a:solidFill>
              <a:srgbClr val="7C8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F69E9B58-CB04-4AE5-83CC-13471153B251}"/>
                </a:ext>
              </a:extLst>
            </p:cNvPr>
            <p:cNvSpPr/>
            <p:nvPr/>
          </p:nvSpPr>
          <p:spPr>
            <a:xfrm>
              <a:off x="1332407" y="9812017"/>
              <a:ext cx="857885" cy="888365"/>
            </a:xfrm>
            <a:custGeom>
              <a:avLst/>
              <a:gdLst/>
              <a:ahLst/>
              <a:cxnLst/>
              <a:rect l="l" t="t" r="r" b="b"/>
              <a:pathLst>
                <a:path w="857885" h="888365">
                  <a:moveTo>
                    <a:pt x="332651" y="388124"/>
                  </a:moveTo>
                  <a:lnTo>
                    <a:pt x="44335" y="221653"/>
                  </a:lnTo>
                  <a:lnTo>
                    <a:pt x="30734" y="246976"/>
                  </a:lnTo>
                  <a:lnTo>
                    <a:pt x="18770" y="273253"/>
                  </a:lnTo>
                  <a:lnTo>
                    <a:pt x="8496" y="300418"/>
                  </a:lnTo>
                  <a:lnTo>
                    <a:pt x="0" y="328383"/>
                  </a:lnTo>
                  <a:lnTo>
                    <a:pt x="321398" y="415137"/>
                  </a:lnTo>
                  <a:lnTo>
                    <a:pt x="323557" y="408051"/>
                  </a:lnTo>
                  <a:lnTo>
                    <a:pt x="326161" y="401180"/>
                  </a:lnTo>
                  <a:lnTo>
                    <a:pt x="329196" y="394538"/>
                  </a:lnTo>
                  <a:lnTo>
                    <a:pt x="332651" y="388124"/>
                  </a:lnTo>
                  <a:close/>
                </a:path>
                <a:path w="857885" h="888365">
                  <a:moveTo>
                    <a:pt x="349935" y="522198"/>
                  </a:moveTo>
                  <a:lnTo>
                    <a:pt x="345046" y="516940"/>
                  </a:lnTo>
                  <a:lnTo>
                    <a:pt x="340499" y="511378"/>
                  </a:lnTo>
                  <a:lnTo>
                    <a:pt x="336321" y="505523"/>
                  </a:lnTo>
                  <a:lnTo>
                    <a:pt x="332511" y="499414"/>
                  </a:lnTo>
                  <a:lnTo>
                    <a:pt x="43815" y="665238"/>
                  </a:lnTo>
                  <a:lnTo>
                    <a:pt x="59194" y="690016"/>
                  </a:lnTo>
                  <a:lnTo>
                    <a:pt x="76136" y="713663"/>
                  </a:lnTo>
                  <a:lnTo>
                    <a:pt x="94538" y="736130"/>
                  </a:lnTo>
                  <a:lnTo>
                    <a:pt x="114363" y="757313"/>
                  </a:lnTo>
                  <a:lnTo>
                    <a:pt x="349935" y="522198"/>
                  </a:lnTo>
                  <a:close/>
                </a:path>
                <a:path w="857885" h="888365">
                  <a:moveTo>
                    <a:pt x="428879" y="332854"/>
                  </a:moveTo>
                  <a:lnTo>
                    <a:pt x="428802" y="0"/>
                  </a:lnTo>
                  <a:lnTo>
                    <a:pt x="399173" y="965"/>
                  </a:lnTo>
                  <a:lnTo>
                    <a:pt x="370217" y="3822"/>
                  </a:lnTo>
                  <a:lnTo>
                    <a:pt x="341820" y="8509"/>
                  </a:lnTo>
                  <a:lnTo>
                    <a:pt x="314045" y="14960"/>
                  </a:lnTo>
                  <a:lnTo>
                    <a:pt x="399973" y="336613"/>
                  </a:lnTo>
                  <a:lnTo>
                    <a:pt x="406908" y="334987"/>
                  </a:lnTo>
                  <a:lnTo>
                    <a:pt x="414020" y="333806"/>
                  </a:lnTo>
                  <a:lnTo>
                    <a:pt x="421271" y="333082"/>
                  </a:lnTo>
                  <a:lnTo>
                    <a:pt x="428879" y="332854"/>
                  </a:lnTo>
                  <a:close/>
                </a:path>
                <a:path w="857885" h="888365">
                  <a:moveTo>
                    <a:pt x="542747" y="872947"/>
                  </a:moveTo>
                  <a:lnTo>
                    <a:pt x="457187" y="551205"/>
                  </a:lnTo>
                  <a:lnTo>
                    <a:pt x="450265" y="552805"/>
                  </a:lnTo>
                  <a:lnTo>
                    <a:pt x="443204" y="553974"/>
                  </a:lnTo>
                  <a:lnTo>
                    <a:pt x="435991" y="554697"/>
                  </a:lnTo>
                  <a:lnTo>
                    <a:pt x="428663" y="554939"/>
                  </a:lnTo>
                  <a:lnTo>
                    <a:pt x="428282" y="554913"/>
                  </a:lnTo>
                  <a:lnTo>
                    <a:pt x="427977" y="887768"/>
                  </a:lnTo>
                  <a:lnTo>
                    <a:pt x="458012" y="886828"/>
                  </a:lnTo>
                  <a:lnTo>
                    <a:pt x="486841" y="883983"/>
                  </a:lnTo>
                  <a:lnTo>
                    <a:pt x="515099" y="879335"/>
                  </a:lnTo>
                  <a:lnTo>
                    <a:pt x="542747" y="872947"/>
                  </a:lnTo>
                  <a:close/>
                </a:path>
                <a:path w="857885" h="888365">
                  <a:moveTo>
                    <a:pt x="813295" y="222161"/>
                  </a:moveTo>
                  <a:lnTo>
                    <a:pt x="797877" y="197396"/>
                  </a:lnTo>
                  <a:lnTo>
                    <a:pt x="780910" y="173748"/>
                  </a:lnTo>
                  <a:lnTo>
                    <a:pt x="762469" y="151295"/>
                  </a:lnTo>
                  <a:lnTo>
                    <a:pt x="742619" y="130086"/>
                  </a:lnTo>
                  <a:lnTo>
                    <a:pt x="507276" y="365467"/>
                  </a:lnTo>
                  <a:lnTo>
                    <a:pt x="512178" y="370725"/>
                  </a:lnTo>
                  <a:lnTo>
                    <a:pt x="516737" y="376288"/>
                  </a:lnTo>
                  <a:lnTo>
                    <a:pt x="520928" y="382143"/>
                  </a:lnTo>
                  <a:lnTo>
                    <a:pt x="524751" y="388264"/>
                  </a:lnTo>
                  <a:lnTo>
                    <a:pt x="813295" y="222161"/>
                  </a:lnTo>
                  <a:close/>
                </a:path>
                <a:path w="857885" h="888365">
                  <a:moveTo>
                    <a:pt x="857453" y="558939"/>
                  </a:moveTo>
                  <a:lnTo>
                    <a:pt x="535965" y="472554"/>
                  </a:lnTo>
                  <a:lnTo>
                    <a:pt x="533768" y="479742"/>
                  </a:lnTo>
                  <a:lnTo>
                    <a:pt x="531126" y="486714"/>
                  </a:lnTo>
                  <a:lnTo>
                    <a:pt x="528027" y="493458"/>
                  </a:lnTo>
                  <a:lnTo>
                    <a:pt x="524497" y="499948"/>
                  </a:lnTo>
                  <a:lnTo>
                    <a:pt x="812825" y="666381"/>
                  </a:lnTo>
                  <a:lnTo>
                    <a:pt x="826528" y="640892"/>
                  </a:lnTo>
                  <a:lnTo>
                    <a:pt x="838568" y="614438"/>
                  </a:lnTo>
                  <a:lnTo>
                    <a:pt x="848906" y="587095"/>
                  </a:lnTo>
                  <a:lnTo>
                    <a:pt x="857453" y="558939"/>
                  </a:lnTo>
                  <a:close/>
                </a:path>
              </a:pathLst>
            </a:custGeom>
            <a:solidFill>
              <a:srgbClr val="B6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D0946031-D989-4CDB-BB32-B7A04BF11A0A}"/>
                </a:ext>
              </a:extLst>
            </p:cNvPr>
            <p:cNvSpPr txBox="1"/>
            <p:nvPr/>
          </p:nvSpPr>
          <p:spPr>
            <a:xfrm>
              <a:off x="2366307" y="9853307"/>
              <a:ext cx="2117090" cy="692785"/>
            </a:xfrm>
            <a:prstGeom prst="rect">
              <a:avLst/>
            </a:prstGeom>
          </p:spPr>
          <p:txBody>
            <a:bodyPr vert="horz" wrap="square" lIns="0" tIns="89535" rIns="0" bIns="0" rtlCol="0">
              <a:spAutoFit/>
            </a:bodyPr>
            <a:lstStyle/>
            <a:p>
              <a:pPr marL="12700" marR="5080">
                <a:lnSpc>
                  <a:spcPct val="79100"/>
                </a:lnSpc>
                <a:spcBef>
                  <a:spcPts val="705"/>
                </a:spcBef>
              </a:pPr>
              <a:r>
                <a:rPr sz="2450" b="1" spc="-10" dirty="0">
                  <a:cs typeface="ALS Sector Bold"/>
                </a:rPr>
                <a:t>Моя </a:t>
              </a:r>
              <a:r>
                <a:rPr sz="2450" b="1" spc="-5" dirty="0">
                  <a:cs typeface="ALS Sector Bold"/>
                </a:rPr>
                <a:t> </a:t>
              </a:r>
              <a:r>
                <a:rPr sz="2450" b="1" spc="-10" dirty="0">
                  <a:cs typeface="ALS Sector Bold"/>
                </a:rPr>
                <a:t>безопасно</a:t>
              </a:r>
              <a:r>
                <a:rPr sz="2450" b="1" spc="45" dirty="0">
                  <a:cs typeface="ALS Sector Bold"/>
                </a:rPr>
                <a:t>с</a:t>
              </a:r>
              <a:r>
                <a:rPr sz="2450" b="1" spc="-5" dirty="0">
                  <a:cs typeface="ALS Sector Bold"/>
                </a:rPr>
                <a:t>ть</a:t>
              </a:r>
              <a:endParaRPr sz="2450" dirty="0">
                <a:cs typeface="ALS Sector Bold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8A9605-826A-42F6-B51C-A57DC6008CF9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A0278A-7B23-4D2B-9A3F-3BF6E981CF67}"/>
              </a:ext>
            </a:extLst>
          </p:cNvPr>
          <p:cNvSpPr txBox="1"/>
          <p:nvPr/>
        </p:nvSpPr>
        <p:spPr>
          <a:xfrm>
            <a:off x="374650" y="324546"/>
            <a:ext cx="1548431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175" cmpd="sng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МЕТОДЫ ВОЗДЕЙСТВИЯ МОШЕННИКОВ НА ПОТЕНЦИАЛЬНУЮ ЖЕРТВУ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93E6774-3C88-43DD-8D50-92601F90A4AC}"/>
              </a:ext>
            </a:extLst>
          </p:cNvPr>
          <p:cNvSpPr/>
          <p:nvPr/>
        </p:nvSpPr>
        <p:spPr>
          <a:xfrm>
            <a:off x="899586" y="3217408"/>
            <a:ext cx="10144757" cy="6808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ru-RU" sz="3000" b="1" dirty="0">
                <a:solidFill>
                  <a:srgbClr val="002060"/>
                </a:solidFill>
              </a:rPr>
              <a:t>Текстовое (голосовое) сообщение: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</a:p>
          <a:p>
            <a:pPr marL="1430338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через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SMS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430338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по мессенджерам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Telegram, Viber, WhatsApp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Skype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другие</a:t>
            </a:r>
          </a:p>
          <a:p>
            <a:pPr>
              <a:spcAft>
                <a:spcPts val="1800"/>
              </a:spcAft>
            </a:pPr>
            <a:r>
              <a:rPr lang="ru-RU" sz="3000" b="1" dirty="0">
                <a:solidFill>
                  <a:srgbClr val="002060"/>
                </a:solidFill>
              </a:rPr>
              <a:t>Звонок: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  <a:p>
            <a:pPr marL="1349375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по телефону</a:t>
            </a:r>
          </a:p>
          <a:p>
            <a:pPr marL="1341438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по мессенджерам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Telegram, Viber, WhatsApp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Skype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другие.</a:t>
            </a:r>
          </a:p>
          <a:p>
            <a:pPr>
              <a:spcAft>
                <a:spcPts val="1800"/>
              </a:spcAft>
            </a:pPr>
            <a:r>
              <a:rPr lang="ru-RU" sz="3000" b="1" dirty="0">
                <a:solidFill>
                  <a:srgbClr val="002060"/>
                </a:solidFill>
              </a:rPr>
              <a:t>Сообщение на рабочую (личную) почту: </a:t>
            </a:r>
          </a:p>
          <a:p>
            <a:pPr indent="1430338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</a:t>
            </a:r>
            <a:r>
              <a:rPr lang="en-US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il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ru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Яндекс Почта,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Gmail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Rambler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другие.</a:t>
            </a:r>
          </a:p>
          <a:p>
            <a:pPr>
              <a:spcAft>
                <a:spcPts val="1800"/>
              </a:spcAft>
            </a:pPr>
            <a:r>
              <a:rPr lang="ru-RU" sz="3000" b="1" dirty="0">
                <a:solidFill>
                  <a:srgbClr val="002060"/>
                </a:solidFill>
              </a:rPr>
              <a:t>Сообщение в социальных сетях: </a:t>
            </a:r>
          </a:p>
          <a:p>
            <a:pPr indent="1430338">
              <a:spcAft>
                <a:spcPts val="1800"/>
              </a:spcAft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Вконтакте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Vk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Ютуб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ТикТок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Одноклассники и другие.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482239-8970-474E-81BA-AC3F3AC6B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411" y="2308692"/>
            <a:ext cx="804350" cy="80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29EBB6-89F0-428A-9059-1C14C5A55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881" y="2326049"/>
            <a:ext cx="3960000" cy="8591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DC8ACF-F0C6-4FD6-A52A-876624C7A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454" y="1720869"/>
            <a:ext cx="3960000" cy="8585366"/>
          </a:xfrm>
          <a:prstGeom prst="rect">
            <a:avLst/>
          </a:prstGeom>
        </p:spPr>
      </p:pic>
      <p:pic>
        <p:nvPicPr>
          <p:cNvPr id="2" name="copy_D4A6E9F9-3A39-41CD-A635-6E8DFACCBFCE (2)">
            <a:hlinkClick r:id="" action="ppaction://media"/>
            <a:extLst>
              <a:ext uri="{FF2B5EF4-FFF2-40B4-BE49-F238E27FC236}">
                <a16:creationId xmlns:a16="http://schemas.microsoft.com/office/drawing/2014/main" id="{EECD9C9B-4876-485D-94E8-73B54747E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03189" y="336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49C3F-6D6B-420A-B90B-613326C9D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/>
          <a:stretch/>
        </p:blipFill>
        <p:spPr>
          <a:xfrm>
            <a:off x="15580889" y="1396434"/>
            <a:ext cx="4282810" cy="8915748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17117206" y="386913"/>
            <a:ext cx="2846248" cy="798595"/>
            <a:chOff x="1317206" y="9812017"/>
            <a:chExt cx="3166191" cy="888365"/>
          </a:xfrm>
        </p:grpSpPr>
        <p:sp>
          <p:nvSpPr>
            <p:cNvPr id="117" name="object 13"/>
            <p:cNvSpPr/>
            <p:nvPr/>
          </p:nvSpPr>
          <p:spPr>
            <a:xfrm>
              <a:off x="1317206" y="9827168"/>
              <a:ext cx="888365" cy="857885"/>
            </a:xfrm>
            <a:custGeom>
              <a:avLst/>
              <a:gdLst/>
              <a:ahLst/>
              <a:cxnLst/>
              <a:rect l="l" t="t" r="r" b="b"/>
              <a:pathLst>
                <a:path w="888364" h="857884">
                  <a:moveTo>
                    <a:pt x="336550" y="457352"/>
                  </a:moveTo>
                  <a:lnTo>
                    <a:pt x="334949" y="450418"/>
                  </a:lnTo>
                  <a:lnTo>
                    <a:pt x="333781" y="443318"/>
                  </a:lnTo>
                  <a:lnTo>
                    <a:pt x="333070" y="436092"/>
                  </a:lnTo>
                  <a:lnTo>
                    <a:pt x="332828" y="428739"/>
                  </a:lnTo>
                  <a:lnTo>
                    <a:pt x="332828" y="428447"/>
                  </a:lnTo>
                  <a:lnTo>
                    <a:pt x="0" y="428358"/>
                  </a:lnTo>
                  <a:lnTo>
                    <a:pt x="939" y="458152"/>
                  </a:lnTo>
                  <a:lnTo>
                    <a:pt x="3784" y="487057"/>
                  </a:lnTo>
                  <a:lnTo>
                    <a:pt x="8458" y="515391"/>
                  </a:lnTo>
                  <a:lnTo>
                    <a:pt x="14884" y="543102"/>
                  </a:lnTo>
                  <a:lnTo>
                    <a:pt x="336550" y="457352"/>
                  </a:lnTo>
                  <a:close/>
                </a:path>
                <a:path w="888364" h="857884">
                  <a:moveTo>
                    <a:pt x="388264" y="332625"/>
                  </a:moveTo>
                  <a:lnTo>
                    <a:pt x="222326" y="44018"/>
                  </a:lnTo>
                  <a:lnTo>
                    <a:pt x="197548" y="59410"/>
                  </a:lnTo>
                  <a:lnTo>
                    <a:pt x="173888" y="76365"/>
                  </a:lnTo>
                  <a:lnTo>
                    <a:pt x="151422" y="94780"/>
                  </a:lnTo>
                  <a:lnTo>
                    <a:pt x="130238" y="114604"/>
                  </a:lnTo>
                  <a:lnTo>
                    <a:pt x="365480" y="350075"/>
                  </a:lnTo>
                  <a:lnTo>
                    <a:pt x="370738" y="345173"/>
                  </a:lnTo>
                  <a:lnTo>
                    <a:pt x="376301" y="340626"/>
                  </a:lnTo>
                  <a:lnTo>
                    <a:pt x="382155" y="336435"/>
                  </a:lnTo>
                  <a:lnTo>
                    <a:pt x="388264" y="332625"/>
                  </a:lnTo>
                  <a:close/>
                </a:path>
                <a:path w="888364" h="857884">
                  <a:moveTo>
                    <a:pt x="415036" y="535978"/>
                  </a:moveTo>
                  <a:lnTo>
                    <a:pt x="407911" y="533806"/>
                  </a:lnTo>
                  <a:lnTo>
                    <a:pt x="401015" y="531177"/>
                  </a:lnTo>
                  <a:lnTo>
                    <a:pt x="394347" y="528116"/>
                  </a:lnTo>
                  <a:lnTo>
                    <a:pt x="387934" y="524624"/>
                  </a:lnTo>
                  <a:lnTo>
                    <a:pt x="221449" y="812952"/>
                  </a:lnTo>
                  <a:lnTo>
                    <a:pt x="246761" y="826554"/>
                  </a:lnTo>
                  <a:lnTo>
                    <a:pt x="273011" y="838517"/>
                  </a:lnTo>
                  <a:lnTo>
                    <a:pt x="300151" y="848804"/>
                  </a:lnTo>
                  <a:lnTo>
                    <a:pt x="328091" y="857338"/>
                  </a:lnTo>
                  <a:lnTo>
                    <a:pt x="415036" y="535978"/>
                  </a:lnTo>
                  <a:close/>
                </a:path>
                <a:path w="888364" h="857884">
                  <a:moveTo>
                    <a:pt x="665873" y="44284"/>
                  </a:moveTo>
                  <a:lnTo>
                    <a:pt x="640537" y="30695"/>
                  </a:lnTo>
                  <a:lnTo>
                    <a:pt x="614260" y="18757"/>
                  </a:lnTo>
                  <a:lnTo>
                    <a:pt x="587095" y="8496"/>
                  </a:lnTo>
                  <a:lnTo>
                    <a:pt x="559130" y="0"/>
                  </a:lnTo>
                  <a:lnTo>
                    <a:pt x="472541" y="321449"/>
                  </a:lnTo>
                  <a:lnTo>
                    <a:pt x="479615" y="323596"/>
                  </a:lnTo>
                  <a:lnTo>
                    <a:pt x="486460" y="326186"/>
                  </a:lnTo>
                  <a:lnTo>
                    <a:pt x="493090" y="329209"/>
                  </a:lnTo>
                  <a:lnTo>
                    <a:pt x="499478" y="332638"/>
                  </a:lnTo>
                  <a:lnTo>
                    <a:pt x="665873" y="44284"/>
                  </a:lnTo>
                  <a:close/>
                </a:path>
                <a:path w="888364" h="857884">
                  <a:moveTo>
                    <a:pt x="757135" y="743204"/>
                  </a:moveTo>
                  <a:lnTo>
                    <a:pt x="522109" y="507504"/>
                  </a:lnTo>
                  <a:lnTo>
                    <a:pt x="516851" y="512406"/>
                  </a:lnTo>
                  <a:lnTo>
                    <a:pt x="511276" y="516953"/>
                  </a:lnTo>
                  <a:lnTo>
                    <a:pt x="505434" y="521131"/>
                  </a:lnTo>
                  <a:lnTo>
                    <a:pt x="499313" y="524929"/>
                  </a:lnTo>
                  <a:lnTo>
                    <a:pt x="664959" y="813714"/>
                  </a:lnTo>
                  <a:lnTo>
                    <a:pt x="689749" y="798347"/>
                  </a:lnTo>
                  <a:lnTo>
                    <a:pt x="713422" y="781418"/>
                  </a:lnTo>
                  <a:lnTo>
                    <a:pt x="735914" y="763016"/>
                  </a:lnTo>
                  <a:lnTo>
                    <a:pt x="757135" y="743204"/>
                  </a:lnTo>
                  <a:close/>
                </a:path>
                <a:path w="888364" h="857884">
                  <a:moveTo>
                    <a:pt x="887742" y="428675"/>
                  </a:moveTo>
                  <a:lnTo>
                    <a:pt x="886764" y="399161"/>
                  </a:lnTo>
                  <a:lnTo>
                    <a:pt x="883907" y="370154"/>
                  </a:lnTo>
                  <a:lnTo>
                    <a:pt x="879195" y="341718"/>
                  </a:lnTo>
                  <a:lnTo>
                    <a:pt x="872718" y="313918"/>
                  </a:lnTo>
                  <a:lnTo>
                    <a:pt x="551129" y="400024"/>
                  </a:lnTo>
                  <a:lnTo>
                    <a:pt x="552754" y="406971"/>
                  </a:lnTo>
                  <a:lnTo>
                    <a:pt x="553935" y="414083"/>
                  </a:lnTo>
                  <a:lnTo>
                    <a:pt x="554659" y="421347"/>
                  </a:lnTo>
                  <a:lnTo>
                    <a:pt x="554913" y="428739"/>
                  </a:lnTo>
                  <a:lnTo>
                    <a:pt x="554888" y="428879"/>
                  </a:lnTo>
                  <a:lnTo>
                    <a:pt x="887742" y="428675"/>
                  </a:lnTo>
                  <a:close/>
                </a:path>
              </a:pathLst>
            </a:custGeom>
            <a:solidFill>
              <a:srgbClr val="7C8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1332407" y="9812017"/>
              <a:ext cx="857885" cy="888365"/>
            </a:xfrm>
            <a:custGeom>
              <a:avLst/>
              <a:gdLst/>
              <a:ahLst/>
              <a:cxnLst/>
              <a:rect l="l" t="t" r="r" b="b"/>
              <a:pathLst>
                <a:path w="857885" h="888365">
                  <a:moveTo>
                    <a:pt x="332651" y="388124"/>
                  </a:moveTo>
                  <a:lnTo>
                    <a:pt x="44335" y="221653"/>
                  </a:lnTo>
                  <a:lnTo>
                    <a:pt x="30734" y="246976"/>
                  </a:lnTo>
                  <a:lnTo>
                    <a:pt x="18770" y="273253"/>
                  </a:lnTo>
                  <a:lnTo>
                    <a:pt x="8496" y="300418"/>
                  </a:lnTo>
                  <a:lnTo>
                    <a:pt x="0" y="328383"/>
                  </a:lnTo>
                  <a:lnTo>
                    <a:pt x="321398" y="415137"/>
                  </a:lnTo>
                  <a:lnTo>
                    <a:pt x="323557" y="408051"/>
                  </a:lnTo>
                  <a:lnTo>
                    <a:pt x="326161" y="401180"/>
                  </a:lnTo>
                  <a:lnTo>
                    <a:pt x="329196" y="394538"/>
                  </a:lnTo>
                  <a:lnTo>
                    <a:pt x="332651" y="388124"/>
                  </a:lnTo>
                  <a:close/>
                </a:path>
                <a:path w="857885" h="888365">
                  <a:moveTo>
                    <a:pt x="349935" y="522198"/>
                  </a:moveTo>
                  <a:lnTo>
                    <a:pt x="345046" y="516940"/>
                  </a:lnTo>
                  <a:lnTo>
                    <a:pt x="340499" y="511378"/>
                  </a:lnTo>
                  <a:lnTo>
                    <a:pt x="336321" y="505523"/>
                  </a:lnTo>
                  <a:lnTo>
                    <a:pt x="332511" y="499414"/>
                  </a:lnTo>
                  <a:lnTo>
                    <a:pt x="43815" y="665238"/>
                  </a:lnTo>
                  <a:lnTo>
                    <a:pt x="59194" y="690016"/>
                  </a:lnTo>
                  <a:lnTo>
                    <a:pt x="76136" y="713663"/>
                  </a:lnTo>
                  <a:lnTo>
                    <a:pt x="94538" y="736130"/>
                  </a:lnTo>
                  <a:lnTo>
                    <a:pt x="114363" y="757313"/>
                  </a:lnTo>
                  <a:lnTo>
                    <a:pt x="349935" y="522198"/>
                  </a:lnTo>
                  <a:close/>
                </a:path>
                <a:path w="857885" h="888365">
                  <a:moveTo>
                    <a:pt x="428879" y="332854"/>
                  </a:moveTo>
                  <a:lnTo>
                    <a:pt x="428802" y="0"/>
                  </a:lnTo>
                  <a:lnTo>
                    <a:pt x="399173" y="965"/>
                  </a:lnTo>
                  <a:lnTo>
                    <a:pt x="370217" y="3822"/>
                  </a:lnTo>
                  <a:lnTo>
                    <a:pt x="341820" y="8509"/>
                  </a:lnTo>
                  <a:lnTo>
                    <a:pt x="314045" y="14960"/>
                  </a:lnTo>
                  <a:lnTo>
                    <a:pt x="399973" y="336613"/>
                  </a:lnTo>
                  <a:lnTo>
                    <a:pt x="406908" y="334987"/>
                  </a:lnTo>
                  <a:lnTo>
                    <a:pt x="414020" y="333806"/>
                  </a:lnTo>
                  <a:lnTo>
                    <a:pt x="421271" y="333082"/>
                  </a:lnTo>
                  <a:lnTo>
                    <a:pt x="428879" y="332854"/>
                  </a:lnTo>
                  <a:close/>
                </a:path>
                <a:path w="857885" h="888365">
                  <a:moveTo>
                    <a:pt x="542747" y="872947"/>
                  </a:moveTo>
                  <a:lnTo>
                    <a:pt x="457187" y="551205"/>
                  </a:lnTo>
                  <a:lnTo>
                    <a:pt x="450265" y="552805"/>
                  </a:lnTo>
                  <a:lnTo>
                    <a:pt x="443204" y="553974"/>
                  </a:lnTo>
                  <a:lnTo>
                    <a:pt x="435991" y="554697"/>
                  </a:lnTo>
                  <a:lnTo>
                    <a:pt x="428663" y="554939"/>
                  </a:lnTo>
                  <a:lnTo>
                    <a:pt x="428282" y="554913"/>
                  </a:lnTo>
                  <a:lnTo>
                    <a:pt x="427977" y="887768"/>
                  </a:lnTo>
                  <a:lnTo>
                    <a:pt x="458012" y="886828"/>
                  </a:lnTo>
                  <a:lnTo>
                    <a:pt x="486841" y="883983"/>
                  </a:lnTo>
                  <a:lnTo>
                    <a:pt x="515099" y="879335"/>
                  </a:lnTo>
                  <a:lnTo>
                    <a:pt x="542747" y="872947"/>
                  </a:lnTo>
                  <a:close/>
                </a:path>
                <a:path w="857885" h="888365">
                  <a:moveTo>
                    <a:pt x="813295" y="222161"/>
                  </a:moveTo>
                  <a:lnTo>
                    <a:pt x="797877" y="197396"/>
                  </a:lnTo>
                  <a:lnTo>
                    <a:pt x="780910" y="173748"/>
                  </a:lnTo>
                  <a:lnTo>
                    <a:pt x="762469" y="151295"/>
                  </a:lnTo>
                  <a:lnTo>
                    <a:pt x="742619" y="130086"/>
                  </a:lnTo>
                  <a:lnTo>
                    <a:pt x="507276" y="365467"/>
                  </a:lnTo>
                  <a:lnTo>
                    <a:pt x="512178" y="370725"/>
                  </a:lnTo>
                  <a:lnTo>
                    <a:pt x="516737" y="376288"/>
                  </a:lnTo>
                  <a:lnTo>
                    <a:pt x="520928" y="382143"/>
                  </a:lnTo>
                  <a:lnTo>
                    <a:pt x="524751" y="388264"/>
                  </a:lnTo>
                  <a:lnTo>
                    <a:pt x="813295" y="222161"/>
                  </a:lnTo>
                  <a:close/>
                </a:path>
                <a:path w="857885" h="888365">
                  <a:moveTo>
                    <a:pt x="857453" y="558939"/>
                  </a:moveTo>
                  <a:lnTo>
                    <a:pt x="535965" y="472554"/>
                  </a:lnTo>
                  <a:lnTo>
                    <a:pt x="533768" y="479742"/>
                  </a:lnTo>
                  <a:lnTo>
                    <a:pt x="531126" y="486714"/>
                  </a:lnTo>
                  <a:lnTo>
                    <a:pt x="528027" y="493458"/>
                  </a:lnTo>
                  <a:lnTo>
                    <a:pt x="524497" y="499948"/>
                  </a:lnTo>
                  <a:lnTo>
                    <a:pt x="812825" y="666381"/>
                  </a:lnTo>
                  <a:lnTo>
                    <a:pt x="826528" y="640892"/>
                  </a:lnTo>
                  <a:lnTo>
                    <a:pt x="838568" y="614438"/>
                  </a:lnTo>
                  <a:lnTo>
                    <a:pt x="848906" y="587095"/>
                  </a:lnTo>
                  <a:lnTo>
                    <a:pt x="857453" y="558939"/>
                  </a:lnTo>
                  <a:close/>
                </a:path>
              </a:pathLst>
            </a:custGeom>
            <a:solidFill>
              <a:srgbClr val="B6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 txBox="1"/>
            <p:nvPr/>
          </p:nvSpPr>
          <p:spPr>
            <a:xfrm>
              <a:off x="2366307" y="9853307"/>
              <a:ext cx="2117090" cy="692785"/>
            </a:xfrm>
            <a:prstGeom prst="rect">
              <a:avLst/>
            </a:prstGeom>
          </p:spPr>
          <p:txBody>
            <a:bodyPr vert="horz" wrap="square" lIns="0" tIns="89535" rIns="0" bIns="0" rtlCol="0">
              <a:spAutoFit/>
            </a:bodyPr>
            <a:lstStyle/>
            <a:p>
              <a:pPr marL="12700" marR="5080">
                <a:lnSpc>
                  <a:spcPct val="79100"/>
                </a:lnSpc>
                <a:spcBef>
                  <a:spcPts val="705"/>
                </a:spcBef>
              </a:pPr>
              <a:r>
                <a:rPr sz="2450" b="1" spc="-10" dirty="0">
                  <a:cs typeface="ALS Sector Bold"/>
                </a:rPr>
                <a:t>Моя </a:t>
              </a:r>
              <a:r>
                <a:rPr sz="2450" b="1" spc="-5" dirty="0">
                  <a:cs typeface="ALS Sector Bold"/>
                </a:rPr>
                <a:t> </a:t>
              </a:r>
              <a:r>
                <a:rPr sz="2450" b="1" spc="-10" dirty="0">
                  <a:cs typeface="ALS Sector Bold"/>
                </a:rPr>
                <a:t>безопасно</a:t>
              </a:r>
              <a:r>
                <a:rPr sz="2450" b="1" spc="45" dirty="0">
                  <a:cs typeface="ALS Sector Bold"/>
                </a:rPr>
                <a:t>с</a:t>
              </a:r>
              <a:r>
                <a:rPr sz="2450" b="1" spc="-5" dirty="0">
                  <a:cs typeface="ALS Sector Bold"/>
                </a:rPr>
                <a:t>ть</a:t>
              </a:r>
              <a:endParaRPr sz="2450" dirty="0">
                <a:cs typeface="ALS Sector Bold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47289A-A3F0-480B-A4FB-1D34D844FBAF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4A821-B05C-48E4-9AF9-8B0845C32285}"/>
              </a:ext>
            </a:extLst>
          </p:cNvPr>
          <p:cNvSpPr txBox="1"/>
          <p:nvPr/>
        </p:nvSpPr>
        <p:spPr>
          <a:xfrm>
            <a:off x="374650" y="324546"/>
            <a:ext cx="1617366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175" cmpd="sng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ДЕЙСТВИЯ МОШЕННИКОВ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5C2F27-117B-4350-8C06-0C33716CCC23}"/>
              </a:ext>
            </a:extLst>
          </p:cNvPr>
          <p:cNvSpPr txBox="1"/>
          <p:nvPr/>
        </p:nvSpPr>
        <p:spPr>
          <a:xfrm>
            <a:off x="8181242" y="2327737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Создает поддельный аккаунт в </a:t>
            </a:r>
            <a:r>
              <a:rPr lang="ru-RU" sz="2000" b="1" dirty="0" err="1">
                <a:solidFill>
                  <a:srgbClr val="002060"/>
                </a:solidFill>
              </a:rPr>
              <a:t>соцсети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VK, Telegram, WhatsApp </a:t>
            </a:r>
            <a:r>
              <a:rPr lang="ru-RU" sz="2000" b="1" dirty="0">
                <a:solidFill>
                  <a:srgbClr val="002060"/>
                </a:solidFill>
              </a:rPr>
              <a:t>Вашего руководителя, коллеги, родственника, друга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D7130A8-A52A-4035-A622-A3753C781D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8473" y="2444500"/>
            <a:ext cx="540000" cy="54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5D49D72-9167-437E-B59A-E1AFA4997116}"/>
              </a:ext>
            </a:extLst>
          </p:cNvPr>
          <p:cNvSpPr txBox="1"/>
          <p:nvPr/>
        </p:nvSpPr>
        <p:spPr>
          <a:xfrm>
            <a:off x="8181242" y="3517165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Говорит о несанкционированных операциях с Вашими банковскими счетами, картами, кодами и другими личными данными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0E4DE09-FD2A-40B7-A178-2B15B826AD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8473" y="3517165"/>
            <a:ext cx="540000" cy="54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6745B19-C682-4150-8DD1-E0881016D7C6}"/>
              </a:ext>
            </a:extLst>
          </p:cNvPr>
          <p:cNvSpPr txBox="1"/>
          <p:nvPr/>
        </p:nvSpPr>
        <p:spPr>
          <a:xfrm>
            <a:off x="8181242" y="4701323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Просит сообщить информацию о банковских счетах, картах. Шантажирует, угрожает или запугивает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2B1C2B-8792-4F23-9C60-BE25E2391AC2}"/>
              </a:ext>
            </a:extLst>
          </p:cNvPr>
          <p:cNvSpPr txBox="1"/>
          <p:nvPr/>
        </p:nvSpPr>
        <p:spPr>
          <a:xfrm>
            <a:off x="8335236" y="5812498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Заманивает Вас в банк для оформления кредита и последующей передачи денежных средств неизвестным лицам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17907BC-36AA-4F4D-B02E-92B4A62CD3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3856" y="5780270"/>
            <a:ext cx="540000" cy="54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BE4A9AA-B997-4A78-AE37-08BEB0212E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8473" y="4799609"/>
            <a:ext cx="540000" cy="54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E07DA6E-1696-4A2E-83F6-AB81480CB00E}"/>
              </a:ext>
            </a:extLst>
          </p:cNvPr>
          <p:cNvSpPr txBox="1"/>
          <p:nvPr/>
        </p:nvSpPr>
        <p:spPr>
          <a:xfrm>
            <a:off x="8335236" y="7001926"/>
            <a:ext cx="72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Часами разговаривают по телефону не давая жертве возможности переключиться на другую тему, пересылают копии платежных документов и удостоверения личности сотрудников правоохранительных органов, подключают к разговору якобы сотрудников службы безопасности банка, следователей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7157A86-595B-4C89-8705-EB16C855D5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5050" y="6969698"/>
            <a:ext cx="777613" cy="540000"/>
          </a:xfrm>
          <a:prstGeom prst="rect">
            <a:avLst/>
          </a:prstGeom>
        </p:spPr>
      </p:pic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id="{A377FD33-FE9A-4394-912B-D392089625BB}"/>
              </a:ext>
            </a:extLst>
          </p:cNvPr>
          <p:cNvSpPr/>
          <p:nvPr/>
        </p:nvSpPr>
        <p:spPr>
          <a:xfrm>
            <a:off x="776477" y="7769708"/>
            <a:ext cx="6477000" cy="2697627"/>
          </a:xfrm>
          <a:prstGeom prst="roundRect">
            <a:avLst>
              <a:gd name="adj" fmla="val 17148"/>
            </a:avLst>
          </a:prstGeom>
          <a:solidFill>
            <a:srgbClr val="F8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49BE34B-FC01-47EF-B6DE-84A54CBF89E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348" y="8299300"/>
            <a:ext cx="540000" cy="540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9231940-D44E-4D48-B78E-8F990C6EE9DD}"/>
              </a:ext>
            </a:extLst>
          </p:cNvPr>
          <p:cNvSpPr txBox="1"/>
          <p:nvPr/>
        </p:nvSpPr>
        <p:spPr>
          <a:xfrm>
            <a:off x="1705898" y="8027328"/>
            <a:ext cx="553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Bitter Black" pitchFamily="2" charset="-52"/>
              </a:rPr>
              <a:t>Настоящие представители государственных органов общаются ТОЛЬКО посредством государственных сервисов или почты России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977CFB-319D-4F72-B32D-2FAFCC8772F0}"/>
              </a:ext>
            </a:extLst>
          </p:cNvPr>
          <p:cNvSpPr txBox="1"/>
          <p:nvPr/>
        </p:nvSpPr>
        <p:spPr>
          <a:xfrm>
            <a:off x="1762121" y="9271591"/>
            <a:ext cx="5489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Bitter Black" pitchFamily="2" charset="-52"/>
              </a:rPr>
              <a:t>Настоящие сотрудники банка НИКОГДА не запрашивают сведения о Ваших картах, личных счетах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E85817C-1BC8-4B13-B49D-11F22B0893C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298" y="9369908"/>
            <a:ext cx="540000" cy="5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19ACC4C-326B-4058-BEF6-E749302D52B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598" y="3212709"/>
            <a:ext cx="540000" cy="540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0B333FF-71AB-4C88-8527-C69680C4BA9F}"/>
              </a:ext>
            </a:extLst>
          </p:cNvPr>
          <p:cNvSpPr txBox="1"/>
          <p:nvPr/>
        </p:nvSpPr>
        <p:spPr>
          <a:xfrm>
            <a:off x="1822450" y="4539303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Сотрудником банка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4312DB-1D50-45B9-AB0F-B6E0DDA359CD}"/>
              </a:ext>
            </a:extLst>
          </p:cNvPr>
          <p:cNvSpPr txBox="1"/>
          <p:nvPr/>
        </p:nvSpPr>
        <p:spPr>
          <a:xfrm>
            <a:off x="1822450" y="6106087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Оператором сотовой связи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D02E21-137F-432E-B352-823BD28EB688}"/>
              </a:ext>
            </a:extLst>
          </p:cNvPr>
          <p:cNvSpPr txBox="1"/>
          <p:nvPr/>
        </p:nvSpPr>
        <p:spPr>
          <a:xfrm>
            <a:off x="1822450" y="2550877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Сотрудником ФСБ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028542-6957-4F4B-8C70-B12060749174}"/>
              </a:ext>
            </a:extLst>
          </p:cNvPr>
          <p:cNvSpPr txBox="1"/>
          <p:nvPr/>
        </p:nvSpPr>
        <p:spPr>
          <a:xfrm>
            <a:off x="1822450" y="5384895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Сотрудником социальной службы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486FC5-C764-4ED5-8FED-10A95A1B9577}"/>
              </a:ext>
            </a:extLst>
          </p:cNvPr>
          <p:cNvSpPr txBox="1"/>
          <p:nvPr/>
        </p:nvSpPr>
        <p:spPr>
          <a:xfrm>
            <a:off x="1822450" y="3181387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Сотрудником полиции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5D35F1C-8C1E-40F2-A40B-4F61A41B3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598" y="4496039"/>
            <a:ext cx="540000" cy="54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0830596-F9D7-47C8-A3F4-0A3916DE3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598" y="2510728"/>
            <a:ext cx="540000" cy="540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C6D1BF6-C69F-402E-AC28-9326F59E26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5225269"/>
            <a:ext cx="685496" cy="6854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6" name="Picture 8" descr="https://cdn1.iconfinder.com/data/icons/man-user-human-person-profile-business-avatar/100/17-1User-3-1024.png">
            <a:extLst>
              <a:ext uri="{FF2B5EF4-FFF2-40B4-BE49-F238E27FC236}">
                <a16:creationId xmlns:a16="http://schemas.microsoft.com/office/drawing/2014/main" id="{815F4B16-5F85-4B44-B01C-DD8A1964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8" y="60259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D7AE68A-F789-47FA-9B92-82C5A763217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598" y="3850647"/>
            <a:ext cx="540000" cy="5400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091ABF4-5E6A-4C82-9123-B62F4A1F6AA5}"/>
              </a:ext>
            </a:extLst>
          </p:cNvPr>
          <p:cNvSpPr txBox="1"/>
          <p:nvPr/>
        </p:nvSpPr>
        <p:spPr>
          <a:xfrm>
            <a:off x="1822450" y="3829673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Сотрудником прокуратуры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6BCE561-65C0-471D-B65D-79B3C8B1E569}"/>
              </a:ext>
            </a:extLst>
          </p:cNvPr>
          <p:cNvSpPr/>
          <p:nvPr/>
        </p:nvSpPr>
        <p:spPr>
          <a:xfrm>
            <a:off x="412069" y="1498759"/>
            <a:ext cx="6287181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Bitter Black" pitchFamily="2" charset="-52"/>
              </a:rPr>
              <a:t>НЕИЗВЕСТНЫЙ АБОНЕНТ ПРЕДСТАВЛЯЕТСЯ: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26226F3-4FBE-4BD8-AB89-0AF190AFAAD7}"/>
              </a:ext>
            </a:extLst>
          </p:cNvPr>
          <p:cNvSpPr/>
          <p:nvPr/>
        </p:nvSpPr>
        <p:spPr>
          <a:xfrm>
            <a:off x="8299450" y="1498759"/>
            <a:ext cx="671522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Bitter Black" pitchFamily="2" charset="-52"/>
              </a:rPr>
              <a:t>АЛГОРИТМ ДЕЙСТВИЙ МОШЕННИКОВ:</a:t>
            </a:r>
          </a:p>
        </p:txBody>
      </p:sp>
    </p:spTree>
    <p:extLst>
      <p:ext uri="{BB962C8B-B14F-4D97-AF65-F5344CB8AC3E}">
        <p14:creationId xmlns:p14="http://schemas.microsoft.com/office/powerpoint/2010/main" val="256263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Группа 119"/>
          <p:cNvGrpSpPr/>
          <p:nvPr/>
        </p:nvGrpSpPr>
        <p:grpSpPr>
          <a:xfrm>
            <a:off x="16853914" y="555614"/>
            <a:ext cx="2846248" cy="798595"/>
            <a:chOff x="1317206" y="9812017"/>
            <a:chExt cx="3166191" cy="888365"/>
          </a:xfrm>
        </p:grpSpPr>
        <p:sp>
          <p:nvSpPr>
            <p:cNvPr id="117" name="object 13"/>
            <p:cNvSpPr/>
            <p:nvPr/>
          </p:nvSpPr>
          <p:spPr>
            <a:xfrm>
              <a:off x="1317206" y="9827168"/>
              <a:ext cx="888365" cy="857885"/>
            </a:xfrm>
            <a:custGeom>
              <a:avLst/>
              <a:gdLst/>
              <a:ahLst/>
              <a:cxnLst/>
              <a:rect l="l" t="t" r="r" b="b"/>
              <a:pathLst>
                <a:path w="888364" h="857884">
                  <a:moveTo>
                    <a:pt x="336550" y="457352"/>
                  </a:moveTo>
                  <a:lnTo>
                    <a:pt x="334949" y="450418"/>
                  </a:lnTo>
                  <a:lnTo>
                    <a:pt x="333781" y="443318"/>
                  </a:lnTo>
                  <a:lnTo>
                    <a:pt x="333070" y="436092"/>
                  </a:lnTo>
                  <a:lnTo>
                    <a:pt x="332828" y="428739"/>
                  </a:lnTo>
                  <a:lnTo>
                    <a:pt x="332828" y="428447"/>
                  </a:lnTo>
                  <a:lnTo>
                    <a:pt x="0" y="428358"/>
                  </a:lnTo>
                  <a:lnTo>
                    <a:pt x="939" y="458152"/>
                  </a:lnTo>
                  <a:lnTo>
                    <a:pt x="3784" y="487057"/>
                  </a:lnTo>
                  <a:lnTo>
                    <a:pt x="8458" y="515391"/>
                  </a:lnTo>
                  <a:lnTo>
                    <a:pt x="14884" y="543102"/>
                  </a:lnTo>
                  <a:lnTo>
                    <a:pt x="336550" y="457352"/>
                  </a:lnTo>
                  <a:close/>
                </a:path>
                <a:path w="888364" h="857884">
                  <a:moveTo>
                    <a:pt x="388264" y="332625"/>
                  </a:moveTo>
                  <a:lnTo>
                    <a:pt x="222326" y="44018"/>
                  </a:lnTo>
                  <a:lnTo>
                    <a:pt x="197548" y="59410"/>
                  </a:lnTo>
                  <a:lnTo>
                    <a:pt x="173888" y="76365"/>
                  </a:lnTo>
                  <a:lnTo>
                    <a:pt x="151422" y="94780"/>
                  </a:lnTo>
                  <a:lnTo>
                    <a:pt x="130238" y="114604"/>
                  </a:lnTo>
                  <a:lnTo>
                    <a:pt x="365480" y="350075"/>
                  </a:lnTo>
                  <a:lnTo>
                    <a:pt x="370738" y="345173"/>
                  </a:lnTo>
                  <a:lnTo>
                    <a:pt x="376301" y="340626"/>
                  </a:lnTo>
                  <a:lnTo>
                    <a:pt x="382155" y="336435"/>
                  </a:lnTo>
                  <a:lnTo>
                    <a:pt x="388264" y="332625"/>
                  </a:lnTo>
                  <a:close/>
                </a:path>
                <a:path w="888364" h="857884">
                  <a:moveTo>
                    <a:pt x="415036" y="535978"/>
                  </a:moveTo>
                  <a:lnTo>
                    <a:pt x="407911" y="533806"/>
                  </a:lnTo>
                  <a:lnTo>
                    <a:pt x="401015" y="531177"/>
                  </a:lnTo>
                  <a:lnTo>
                    <a:pt x="394347" y="528116"/>
                  </a:lnTo>
                  <a:lnTo>
                    <a:pt x="387934" y="524624"/>
                  </a:lnTo>
                  <a:lnTo>
                    <a:pt x="221449" y="812952"/>
                  </a:lnTo>
                  <a:lnTo>
                    <a:pt x="246761" y="826554"/>
                  </a:lnTo>
                  <a:lnTo>
                    <a:pt x="273011" y="838517"/>
                  </a:lnTo>
                  <a:lnTo>
                    <a:pt x="300151" y="848804"/>
                  </a:lnTo>
                  <a:lnTo>
                    <a:pt x="328091" y="857338"/>
                  </a:lnTo>
                  <a:lnTo>
                    <a:pt x="415036" y="535978"/>
                  </a:lnTo>
                  <a:close/>
                </a:path>
                <a:path w="888364" h="857884">
                  <a:moveTo>
                    <a:pt x="665873" y="44284"/>
                  </a:moveTo>
                  <a:lnTo>
                    <a:pt x="640537" y="30695"/>
                  </a:lnTo>
                  <a:lnTo>
                    <a:pt x="614260" y="18757"/>
                  </a:lnTo>
                  <a:lnTo>
                    <a:pt x="587095" y="8496"/>
                  </a:lnTo>
                  <a:lnTo>
                    <a:pt x="559130" y="0"/>
                  </a:lnTo>
                  <a:lnTo>
                    <a:pt x="472541" y="321449"/>
                  </a:lnTo>
                  <a:lnTo>
                    <a:pt x="479615" y="323596"/>
                  </a:lnTo>
                  <a:lnTo>
                    <a:pt x="486460" y="326186"/>
                  </a:lnTo>
                  <a:lnTo>
                    <a:pt x="493090" y="329209"/>
                  </a:lnTo>
                  <a:lnTo>
                    <a:pt x="499478" y="332638"/>
                  </a:lnTo>
                  <a:lnTo>
                    <a:pt x="665873" y="44284"/>
                  </a:lnTo>
                  <a:close/>
                </a:path>
                <a:path w="888364" h="857884">
                  <a:moveTo>
                    <a:pt x="757135" y="743204"/>
                  </a:moveTo>
                  <a:lnTo>
                    <a:pt x="522109" y="507504"/>
                  </a:lnTo>
                  <a:lnTo>
                    <a:pt x="516851" y="512406"/>
                  </a:lnTo>
                  <a:lnTo>
                    <a:pt x="511276" y="516953"/>
                  </a:lnTo>
                  <a:lnTo>
                    <a:pt x="505434" y="521131"/>
                  </a:lnTo>
                  <a:lnTo>
                    <a:pt x="499313" y="524929"/>
                  </a:lnTo>
                  <a:lnTo>
                    <a:pt x="664959" y="813714"/>
                  </a:lnTo>
                  <a:lnTo>
                    <a:pt x="689749" y="798347"/>
                  </a:lnTo>
                  <a:lnTo>
                    <a:pt x="713422" y="781418"/>
                  </a:lnTo>
                  <a:lnTo>
                    <a:pt x="735914" y="763016"/>
                  </a:lnTo>
                  <a:lnTo>
                    <a:pt x="757135" y="743204"/>
                  </a:lnTo>
                  <a:close/>
                </a:path>
                <a:path w="888364" h="857884">
                  <a:moveTo>
                    <a:pt x="887742" y="428675"/>
                  </a:moveTo>
                  <a:lnTo>
                    <a:pt x="886764" y="399161"/>
                  </a:lnTo>
                  <a:lnTo>
                    <a:pt x="883907" y="370154"/>
                  </a:lnTo>
                  <a:lnTo>
                    <a:pt x="879195" y="341718"/>
                  </a:lnTo>
                  <a:lnTo>
                    <a:pt x="872718" y="313918"/>
                  </a:lnTo>
                  <a:lnTo>
                    <a:pt x="551129" y="400024"/>
                  </a:lnTo>
                  <a:lnTo>
                    <a:pt x="552754" y="406971"/>
                  </a:lnTo>
                  <a:lnTo>
                    <a:pt x="553935" y="414083"/>
                  </a:lnTo>
                  <a:lnTo>
                    <a:pt x="554659" y="421347"/>
                  </a:lnTo>
                  <a:lnTo>
                    <a:pt x="554913" y="428739"/>
                  </a:lnTo>
                  <a:lnTo>
                    <a:pt x="554888" y="428879"/>
                  </a:lnTo>
                  <a:lnTo>
                    <a:pt x="887742" y="428675"/>
                  </a:lnTo>
                  <a:close/>
                </a:path>
              </a:pathLst>
            </a:custGeom>
            <a:solidFill>
              <a:srgbClr val="7C8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1332407" y="9812017"/>
              <a:ext cx="857885" cy="888365"/>
            </a:xfrm>
            <a:custGeom>
              <a:avLst/>
              <a:gdLst/>
              <a:ahLst/>
              <a:cxnLst/>
              <a:rect l="l" t="t" r="r" b="b"/>
              <a:pathLst>
                <a:path w="857885" h="888365">
                  <a:moveTo>
                    <a:pt x="332651" y="388124"/>
                  </a:moveTo>
                  <a:lnTo>
                    <a:pt x="44335" y="221653"/>
                  </a:lnTo>
                  <a:lnTo>
                    <a:pt x="30734" y="246976"/>
                  </a:lnTo>
                  <a:lnTo>
                    <a:pt x="18770" y="273253"/>
                  </a:lnTo>
                  <a:lnTo>
                    <a:pt x="8496" y="300418"/>
                  </a:lnTo>
                  <a:lnTo>
                    <a:pt x="0" y="328383"/>
                  </a:lnTo>
                  <a:lnTo>
                    <a:pt x="321398" y="415137"/>
                  </a:lnTo>
                  <a:lnTo>
                    <a:pt x="323557" y="408051"/>
                  </a:lnTo>
                  <a:lnTo>
                    <a:pt x="326161" y="401180"/>
                  </a:lnTo>
                  <a:lnTo>
                    <a:pt x="329196" y="394538"/>
                  </a:lnTo>
                  <a:lnTo>
                    <a:pt x="332651" y="388124"/>
                  </a:lnTo>
                  <a:close/>
                </a:path>
                <a:path w="857885" h="888365">
                  <a:moveTo>
                    <a:pt x="349935" y="522198"/>
                  </a:moveTo>
                  <a:lnTo>
                    <a:pt x="345046" y="516940"/>
                  </a:lnTo>
                  <a:lnTo>
                    <a:pt x="340499" y="511378"/>
                  </a:lnTo>
                  <a:lnTo>
                    <a:pt x="336321" y="505523"/>
                  </a:lnTo>
                  <a:lnTo>
                    <a:pt x="332511" y="499414"/>
                  </a:lnTo>
                  <a:lnTo>
                    <a:pt x="43815" y="665238"/>
                  </a:lnTo>
                  <a:lnTo>
                    <a:pt x="59194" y="690016"/>
                  </a:lnTo>
                  <a:lnTo>
                    <a:pt x="76136" y="713663"/>
                  </a:lnTo>
                  <a:lnTo>
                    <a:pt x="94538" y="736130"/>
                  </a:lnTo>
                  <a:lnTo>
                    <a:pt x="114363" y="757313"/>
                  </a:lnTo>
                  <a:lnTo>
                    <a:pt x="349935" y="522198"/>
                  </a:lnTo>
                  <a:close/>
                </a:path>
                <a:path w="857885" h="888365">
                  <a:moveTo>
                    <a:pt x="428879" y="332854"/>
                  </a:moveTo>
                  <a:lnTo>
                    <a:pt x="428802" y="0"/>
                  </a:lnTo>
                  <a:lnTo>
                    <a:pt x="399173" y="965"/>
                  </a:lnTo>
                  <a:lnTo>
                    <a:pt x="370217" y="3822"/>
                  </a:lnTo>
                  <a:lnTo>
                    <a:pt x="341820" y="8509"/>
                  </a:lnTo>
                  <a:lnTo>
                    <a:pt x="314045" y="14960"/>
                  </a:lnTo>
                  <a:lnTo>
                    <a:pt x="399973" y="336613"/>
                  </a:lnTo>
                  <a:lnTo>
                    <a:pt x="406908" y="334987"/>
                  </a:lnTo>
                  <a:lnTo>
                    <a:pt x="414020" y="333806"/>
                  </a:lnTo>
                  <a:lnTo>
                    <a:pt x="421271" y="333082"/>
                  </a:lnTo>
                  <a:lnTo>
                    <a:pt x="428879" y="332854"/>
                  </a:lnTo>
                  <a:close/>
                </a:path>
                <a:path w="857885" h="888365">
                  <a:moveTo>
                    <a:pt x="542747" y="872947"/>
                  </a:moveTo>
                  <a:lnTo>
                    <a:pt x="457187" y="551205"/>
                  </a:lnTo>
                  <a:lnTo>
                    <a:pt x="450265" y="552805"/>
                  </a:lnTo>
                  <a:lnTo>
                    <a:pt x="443204" y="553974"/>
                  </a:lnTo>
                  <a:lnTo>
                    <a:pt x="435991" y="554697"/>
                  </a:lnTo>
                  <a:lnTo>
                    <a:pt x="428663" y="554939"/>
                  </a:lnTo>
                  <a:lnTo>
                    <a:pt x="428282" y="554913"/>
                  </a:lnTo>
                  <a:lnTo>
                    <a:pt x="427977" y="887768"/>
                  </a:lnTo>
                  <a:lnTo>
                    <a:pt x="458012" y="886828"/>
                  </a:lnTo>
                  <a:lnTo>
                    <a:pt x="486841" y="883983"/>
                  </a:lnTo>
                  <a:lnTo>
                    <a:pt x="515099" y="879335"/>
                  </a:lnTo>
                  <a:lnTo>
                    <a:pt x="542747" y="872947"/>
                  </a:lnTo>
                  <a:close/>
                </a:path>
                <a:path w="857885" h="888365">
                  <a:moveTo>
                    <a:pt x="813295" y="222161"/>
                  </a:moveTo>
                  <a:lnTo>
                    <a:pt x="797877" y="197396"/>
                  </a:lnTo>
                  <a:lnTo>
                    <a:pt x="780910" y="173748"/>
                  </a:lnTo>
                  <a:lnTo>
                    <a:pt x="762469" y="151295"/>
                  </a:lnTo>
                  <a:lnTo>
                    <a:pt x="742619" y="130086"/>
                  </a:lnTo>
                  <a:lnTo>
                    <a:pt x="507276" y="365467"/>
                  </a:lnTo>
                  <a:lnTo>
                    <a:pt x="512178" y="370725"/>
                  </a:lnTo>
                  <a:lnTo>
                    <a:pt x="516737" y="376288"/>
                  </a:lnTo>
                  <a:lnTo>
                    <a:pt x="520928" y="382143"/>
                  </a:lnTo>
                  <a:lnTo>
                    <a:pt x="524751" y="388264"/>
                  </a:lnTo>
                  <a:lnTo>
                    <a:pt x="813295" y="222161"/>
                  </a:lnTo>
                  <a:close/>
                </a:path>
                <a:path w="857885" h="888365">
                  <a:moveTo>
                    <a:pt x="857453" y="558939"/>
                  </a:moveTo>
                  <a:lnTo>
                    <a:pt x="535965" y="472554"/>
                  </a:lnTo>
                  <a:lnTo>
                    <a:pt x="533768" y="479742"/>
                  </a:lnTo>
                  <a:lnTo>
                    <a:pt x="531126" y="486714"/>
                  </a:lnTo>
                  <a:lnTo>
                    <a:pt x="528027" y="493458"/>
                  </a:lnTo>
                  <a:lnTo>
                    <a:pt x="524497" y="499948"/>
                  </a:lnTo>
                  <a:lnTo>
                    <a:pt x="812825" y="666381"/>
                  </a:lnTo>
                  <a:lnTo>
                    <a:pt x="826528" y="640892"/>
                  </a:lnTo>
                  <a:lnTo>
                    <a:pt x="838568" y="614438"/>
                  </a:lnTo>
                  <a:lnTo>
                    <a:pt x="848906" y="587095"/>
                  </a:lnTo>
                  <a:lnTo>
                    <a:pt x="857453" y="558939"/>
                  </a:lnTo>
                  <a:close/>
                </a:path>
              </a:pathLst>
            </a:custGeom>
            <a:solidFill>
              <a:srgbClr val="B6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 txBox="1"/>
            <p:nvPr/>
          </p:nvSpPr>
          <p:spPr>
            <a:xfrm>
              <a:off x="2366307" y="9853307"/>
              <a:ext cx="2117090" cy="692785"/>
            </a:xfrm>
            <a:prstGeom prst="rect">
              <a:avLst/>
            </a:prstGeom>
          </p:spPr>
          <p:txBody>
            <a:bodyPr vert="horz" wrap="square" lIns="0" tIns="89535" rIns="0" bIns="0" rtlCol="0">
              <a:spAutoFit/>
            </a:bodyPr>
            <a:lstStyle/>
            <a:p>
              <a:pPr marL="12700" marR="5080">
                <a:lnSpc>
                  <a:spcPct val="79100"/>
                </a:lnSpc>
                <a:spcBef>
                  <a:spcPts val="705"/>
                </a:spcBef>
              </a:pPr>
              <a:r>
                <a:rPr sz="2450" b="1" spc="-10" dirty="0">
                  <a:cs typeface="ALS Sector Bold"/>
                </a:rPr>
                <a:t>Моя </a:t>
              </a:r>
              <a:r>
                <a:rPr sz="2450" b="1" spc="-5" dirty="0">
                  <a:cs typeface="ALS Sector Bold"/>
                </a:rPr>
                <a:t> </a:t>
              </a:r>
              <a:r>
                <a:rPr sz="2450" b="1" spc="-10" dirty="0">
                  <a:cs typeface="ALS Sector Bold"/>
                </a:rPr>
                <a:t>безопасно</a:t>
              </a:r>
              <a:r>
                <a:rPr sz="2450" b="1" spc="45" dirty="0">
                  <a:cs typeface="ALS Sector Bold"/>
                </a:rPr>
                <a:t>с</a:t>
              </a:r>
              <a:r>
                <a:rPr sz="2450" b="1" spc="-5" dirty="0">
                  <a:cs typeface="ALS Sector Bold"/>
                </a:rPr>
                <a:t>ть</a:t>
              </a:r>
              <a:endParaRPr sz="2450" dirty="0">
                <a:cs typeface="ALS Sector Bold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47289A-A3F0-480B-A4FB-1D34D844FBAF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4A821-B05C-48E4-9AF9-8B0845C32285}"/>
              </a:ext>
            </a:extLst>
          </p:cNvPr>
          <p:cNvSpPr txBox="1"/>
          <p:nvPr/>
        </p:nvSpPr>
        <p:spPr>
          <a:xfrm>
            <a:off x="374650" y="324546"/>
            <a:ext cx="1617366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175" cmpd="sng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ПРОФИЛАКТИЧЕСКАЯ РАБОТА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019772C-9271-4B3F-91C7-9770692B5748}"/>
              </a:ext>
            </a:extLst>
          </p:cNvPr>
          <p:cNvSpPr/>
          <p:nvPr/>
        </p:nvSpPr>
        <p:spPr>
          <a:xfrm>
            <a:off x="734633" y="2019242"/>
            <a:ext cx="9000000" cy="85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РЕАЛИЗОВАНО: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2D4A3F2-F54F-4D85-94BD-C526917A0CFC}"/>
              </a:ext>
            </a:extLst>
          </p:cNvPr>
          <p:cNvSpPr/>
          <p:nvPr/>
        </p:nvSpPr>
        <p:spPr>
          <a:xfrm>
            <a:off x="10966450" y="2026261"/>
            <a:ext cx="8839200" cy="85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ПОДВЕРГЛИСЬ МОШЕННИЧЕСКИМ ДЕЙСТВИЯМ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FE1A157-EA04-494D-B089-A8A32992AEA4}"/>
              </a:ext>
            </a:extLst>
          </p:cNvPr>
          <p:cNvSpPr/>
          <p:nvPr/>
        </p:nvSpPr>
        <p:spPr>
          <a:xfrm>
            <a:off x="734633" y="4244440"/>
            <a:ext cx="9000000" cy="118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31.08.2023 ВКС с директорами учреждений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и лицами ответственными за безопасность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«Противодействие целевому фишингу»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7263CC5-3379-4434-9DE5-70514F25790A}"/>
              </a:ext>
            </a:extLst>
          </p:cNvPr>
          <p:cNvSpPr/>
          <p:nvPr/>
        </p:nvSpPr>
        <p:spPr>
          <a:xfrm>
            <a:off x="734633" y="3307601"/>
            <a:ext cx="9000000" cy="796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Распоряжение ДИТ от 28.08.2023 № С-08-146/23 «Противодействие целевому фишингу»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7D01FB5-BB74-41A8-BC64-946758C64C22}"/>
              </a:ext>
            </a:extLst>
          </p:cNvPr>
          <p:cNvSpPr/>
          <p:nvPr/>
        </p:nvSpPr>
        <p:spPr>
          <a:xfrm>
            <a:off x="734633" y="9617005"/>
            <a:ext cx="9000000" cy="1145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Повторное распоряжение ДТСЗН от 13.02.2024 № 01-22-1216/24 «Об ознакомлении с памяткой «ВНИМАНИЕ! ТЕЛЕФОННЫЙ МОШЕННИК» и </a:t>
            </a: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</a:rPr>
              <a:t>личной ответственности руководителей</a:t>
            </a: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B26A2D93-688B-488E-9E62-BC73F78E34A4}"/>
              </a:ext>
            </a:extLst>
          </p:cNvPr>
          <p:cNvSpPr/>
          <p:nvPr/>
        </p:nvSpPr>
        <p:spPr>
          <a:xfrm>
            <a:off x="4683682" y="2912496"/>
            <a:ext cx="1101903" cy="313128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5415331-F7A5-4601-84FD-40903BB234AC}"/>
              </a:ext>
            </a:extLst>
          </p:cNvPr>
          <p:cNvSpPr/>
          <p:nvPr/>
        </p:nvSpPr>
        <p:spPr>
          <a:xfrm>
            <a:off x="734633" y="5553080"/>
            <a:ext cx="9000000" cy="1260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Распоряжение ДТСЗН от 31.08.2023 № 01-06-4046/23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«О доведении информации о мошенниках </a:t>
            </a:r>
          </a:p>
          <a:p>
            <a:pPr algn="ctr"/>
            <a:r>
              <a:rPr lang="ru-RU" sz="3000" b="1" i="1" dirty="0">
                <a:solidFill>
                  <a:schemeClr val="accent6">
                    <a:lumMod val="75000"/>
                  </a:schemeClr>
                </a:solidFill>
              </a:rPr>
              <a:t>до 100% сотрудников под личную подпись»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8BA3BC-456A-421A-A314-0B7A4D563D18}"/>
              </a:ext>
            </a:extLst>
          </p:cNvPr>
          <p:cNvSpPr/>
          <p:nvPr/>
        </p:nvSpPr>
        <p:spPr>
          <a:xfrm>
            <a:off x="734633" y="6987680"/>
            <a:ext cx="9000000" cy="1131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Распоряжение ДТСЗН от 13.09.2023 № 01-22-8470/23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«Об ознакомлении с памяткой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«ВНИМАНИЕ! ТЕЛЕФОННЫЙ МОШЕННИК»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BA5D2A-EE88-486B-B780-1B5A92857223}"/>
              </a:ext>
            </a:extLst>
          </p:cNvPr>
          <p:cNvSpPr/>
          <p:nvPr/>
        </p:nvSpPr>
        <p:spPr>
          <a:xfrm>
            <a:off x="734633" y="8287069"/>
            <a:ext cx="9000000" cy="1155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Приказ ДТСЗН от 16.10.2023 № 866 «О мерах по противодействию мошеннической деятельности в информационном пространстве»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50250B2-20BC-4429-BBC0-F72AD53A21A3}"/>
              </a:ext>
            </a:extLst>
          </p:cNvPr>
          <p:cNvSpPr/>
          <p:nvPr/>
        </p:nvSpPr>
        <p:spPr>
          <a:xfrm>
            <a:off x="10966450" y="3358156"/>
            <a:ext cx="8838000" cy="796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6 сотрудников </a:t>
            </a:r>
            <a:r>
              <a:rPr lang="en-US" sz="2400" b="1" dirty="0">
                <a:solidFill>
                  <a:schemeClr val="tx2"/>
                </a:solidFill>
              </a:rPr>
              <a:t> &gt; 12 </a:t>
            </a:r>
            <a:r>
              <a:rPr lang="ru-RU" sz="2400" b="1" dirty="0">
                <a:solidFill>
                  <a:schemeClr val="tx2"/>
                </a:solidFill>
              </a:rPr>
              <a:t>млн. рублей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DF9273-364F-459B-B6FB-D41988082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06" t="14691" r="34167" b="5337"/>
          <a:stretch/>
        </p:blipFill>
        <p:spPr>
          <a:xfrm>
            <a:off x="10966450" y="4482977"/>
            <a:ext cx="4152072" cy="57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77F1D-7B0D-466C-A773-08FCD091A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06" t="11481" r="34167" b="5366"/>
          <a:stretch/>
        </p:blipFill>
        <p:spPr>
          <a:xfrm>
            <a:off x="15790775" y="4482977"/>
            <a:ext cx="399330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Группа 119"/>
          <p:cNvGrpSpPr/>
          <p:nvPr/>
        </p:nvGrpSpPr>
        <p:grpSpPr>
          <a:xfrm>
            <a:off x="16853914" y="555614"/>
            <a:ext cx="2846248" cy="798595"/>
            <a:chOff x="1317206" y="9812017"/>
            <a:chExt cx="3166191" cy="888365"/>
          </a:xfrm>
        </p:grpSpPr>
        <p:sp>
          <p:nvSpPr>
            <p:cNvPr id="117" name="object 13"/>
            <p:cNvSpPr/>
            <p:nvPr/>
          </p:nvSpPr>
          <p:spPr>
            <a:xfrm>
              <a:off x="1317206" y="9827168"/>
              <a:ext cx="888365" cy="857885"/>
            </a:xfrm>
            <a:custGeom>
              <a:avLst/>
              <a:gdLst/>
              <a:ahLst/>
              <a:cxnLst/>
              <a:rect l="l" t="t" r="r" b="b"/>
              <a:pathLst>
                <a:path w="888364" h="857884">
                  <a:moveTo>
                    <a:pt x="336550" y="457352"/>
                  </a:moveTo>
                  <a:lnTo>
                    <a:pt x="334949" y="450418"/>
                  </a:lnTo>
                  <a:lnTo>
                    <a:pt x="333781" y="443318"/>
                  </a:lnTo>
                  <a:lnTo>
                    <a:pt x="333070" y="436092"/>
                  </a:lnTo>
                  <a:lnTo>
                    <a:pt x="332828" y="428739"/>
                  </a:lnTo>
                  <a:lnTo>
                    <a:pt x="332828" y="428447"/>
                  </a:lnTo>
                  <a:lnTo>
                    <a:pt x="0" y="428358"/>
                  </a:lnTo>
                  <a:lnTo>
                    <a:pt x="939" y="458152"/>
                  </a:lnTo>
                  <a:lnTo>
                    <a:pt x="3784" y="487057"/>
                  </a:lnTo>
                  <a:lnTo>
                    <a:pt x="8458" y="515391"/>
                  </a:lnTo>
                  <a:lnTo>
                    <a:pt x="14884" y="543102"/>
                  </a:lnTo>
                  <a:lnTo>
                    <a:pt x="336550" y="457352"/>
                  </a:lnTo>
                  <a:close/>
                </a:path>
                <a:path w="888364" h="857884">
                  <a:moveTo>
                    <a:pt x="388264" y="332625"/>
                  </a:moveTo>
                  <a:lnTo>
                    <a:pt x="222326" y="44018"/>
                  </a:lnTo>
                  <a:lnTo>
                    <a:pt x="197548" y="59410"/>
                  </a:lnTo>
                  <a:lnTo>
                    <a:pt x="173888" y="76365"/>
                  </a:lnTo>
                  <a:lnTo>
                    <a:pt x="151422" y="94780"/>
                  </a:lnTo>
                  <a:lnTo>
                    <a:pt x="130238" y="114604"/>
                  </a:lnTo>
                  <a:lnTo>
                    <a:pt x="365480" y="350075"/>
                  </a:lnTo>
                  <a:lnTo>
                    <a:pt x="370738" y="345173"/>
                  </a:lnTo>
                  <a:lnTo>
                    <a:pt x="376301" y="340626"/>
                  </a:lnTo>
                  <a:lnTo>
                    <a:pt x="382155" y="336435"/>
                  </a:lnTo>
                  <a:lnTo>
                    <a:pt x="388264" y="332625"/>
                  </a:lnTo>
                  <a:close/>
                </a:path>
                <a:path w="888364" h="857884">
                  <a:moveTo>
                    <a:pt x="415036" y="535978"/>
                  </a:moveTo>
                  <a:lnTo>
                    <a:pt x="407911" y="533806"/>
                  </a:lnTo>
                  <a:lnTo>
                    <a:pt x="401015" y="531177"/>
                  </a:lnTo>
                  <a:lnTo>
                    <a:pt x="394347" y="528116"/>
                  </a:lnTo>
                  <a:lnTo>
                    <a:pt x="387934" y="524624"/>
                  </a:lnTo>
                  <a:lnTo>
                    <a:pt x="221449" y="812952"/>
                  </a:lnTo>
                  <a:lnTo>
                    <a:pt x="246761" y="826554"/>
                  </a:lnTo>
                  <a:lnTo>
                    <a:pt x="273011" y="838517"/>
                  </a:lnTo>
                  <a:lnTo>
                    <a:pt x="300151" y="848804"/>
                  </a:lnTo>
                  <a:lnTo>
                    <a:pt x="328091" y="857338"/>
                  </a:lnTo>
                  <a:lnTo>
                    <a:pt x="415036" y="535978"/>
                  </a:lnTo>
                  <a:close/>
                </a:path>
                <a:path w="888364" h="857884">
                  <a:moveTo>
                    <a:pt x="665873" y="44284"/>
                  </a:moveTo>
                  <a:lnTo>
                    <a:pt x="640537" y="30695"/>
                  </a:lnTo>
                  <a:lnTo>
                    <a:pt x="614260" y="18757"/>
                  </a:lnTo>
                  <a:lnTo>
                    <a:pt x="587095" y="8496"/>
                  </a:lnTo>
                  <a:lnTo>
                    <a:pt x="559130" y="0"/>
                  </a:lnTo>
                  <a:lnTo>
                    <a:pt x="472541" y="321449"/>
                  </a:lnTo>
                  <a:lnTo>
                    <a:pt x="479615" y="323596"/>
                  </a:lnTo>
                  <a:lnTo>
                    <a:pt x="486460" y="326186"/>
                  </a:lnTo>
                  <a:lnTo>
                    <a:pt x="493090" y="329209"/>
                  </a:lnTo>
                  <a:lnTo>
                    <a:pt x="499478" y="332638"/>
                  </a:lnTo>
                  <a:lnTo>
                    <a:pt x="665873" y="44284"/>
                  </a:lnTo>
                  <a:close/>
                </a:path>
                <a:path w="888364" h="857884">
                  <a:moveTo>
                    <a:pt x="757135" y="743204"/>
                  </a:moveTo>
                  <a:lnTo>
                    <a:pt x="522109" y="507504"/>
                  </a:lnTo>
                  <a:lnTo>
                    <a:pt x="516851" y="512406"/>
                  </a:lnTo>
                  <a:lnTo>
                    <a:pt x="511276" y="516953"/>
                  </a:lnTo>
                  <a:lnTo>
                    <a:pt x="505434" y="521131"/>
                  </a:lnTo>
                  <a:lnTo>
                    <a:pt x="499313" y="524929"/>
                  </a:lnTo>
                  <a:lnTo>
                    <a:pt x="664959" y="813714"/>
                  </a:lnTo>
                  <a:lnTo>
                    <a:pt x="689749" y="798347"/>
                  </a:lnTo>
                  <a:lnTo>
                    <a:pt x="713422" y="781418"/>
                  </a:lnTo>
                  <a:lnTo>
                    <a:pt x="735914" y="763016"/>
                  </a:lnTo>
                  <a:lnTo>
                    <a:pt x="757135" y="743204"/>
                  </a:lnTo>
                  <a:close/>
                </a:path>
                <a:path w="888364" h="857884">
                  <a:moveTo>
                    <a:pt x="887742" y="428675"/>
                  </a:moveTo>
                  <a:lnTo>
                    <a:pt x="886764" y="399161"/>
                  </a:lnTo>
                  <a:lnTo>
                    <a:pt x="883907" y="370154"/>
                  </a:lnTo>
                  <a:lnTo>
                    <a:pt x="879195" y="341718"/>
                  </a:lnTo>
                  <a:lnTo>
                    <a:pt x="872718" y="313918"/>
                  </a:lnTo>
                  <a:lnTo>
                    <a:pt x="551129" y="400024"/>
                  </a:lnTo>
                  <a:lnTo>
                    <a:pt x="552754" y="406971"/>
                  </a:lnTo>
                  <a:lnTo>
                    <a:pt x="553935" y="414083"/>
                  </a:lnTo>
                  <a:lnTo>
                    <a:pt x="554659" y="421347"/>
                  </a:lnTo>
                  <a:lnTo>
                    <a:pt x="554913" y="428739"/>
                  </a:lnTo>
                  <a:lnTo>
                    <a:pt x="554888" y="428879"/>
                  </a:lnTo>
                  <a:lnTo>
                    <a:pt x="887742" y="428675"/>
                  </a:lnTo>
                  <a:close/>
                </a:path>
              </a:pathLst>
            </a:custGeom>
            <a:solidFill>
              <a:srgbClr val="7C8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1332407" y="9812017"/>
              <a:ext cx="857885" cy="888365"/>
            </a:xfrm>
            <a:custGeom>
              <a:avLst/>
              <a:gdLst/>
              <a:ahLst/>
              <a:cxnLst/>
              <a:rect l="l" t="t" r="r" b="b"/>
              <a:pathLst>
                <a:path w="857885" h="888365">
                  <a:moveTo>
                    <a:pt x="332651" y="388124"/>
                  </a:moveTo>
                  <a:lnTo>
                    <a:pt x="44335" y="221653"/>
                  </a:lnTo>
                  <a:lnTo>
                    <a:pt x="30734" y="246976"/>
                  </a:lnTo>
                  <a:lnTo>
                    <a:pt x="18770" y="273253"/>
                  </a:lnTo>
                  <a:lnTo>
                    <a:pt x="8496" y="300418"/>
                  </a:lnTo>
                  <a:lnTo>
                    <a:pt x="0" y="328383"/>
                  </a:lnTo>
                  <a:lnTo>
                    <a:pt x="321398" y="415137"/>
                  </a:lnTo>
                  <a:lnTo>
                    <a:pt x="323557" y="408051"/>
                  </a:lnTo>
                  <a:lnTo>
                    <a:pt x="326161" y="401180"/>
                  </a:lnTo>
                  <a:lnTo>
                    <a:pt x="329196" y="394538"/>
                  </a:lnTo>
                  <a:lnTo>
                    <a:pt x="332651" y="388124"/>
                  </a:lnTo>
                  <a:close/>
                </a:path>
                <a:path w="857885" h="888365">
                  <a:moveTo>
                    <a:pt x="349935" y="522198"/>
                  </a:moveTo>
                  <a:lnTo>
                    <a:pt x="345046" y="516940"/>
                  </a:lnTo>
                  <a:lnTo>
                    <a:pt x="340499" y="511378"/>
                  </a:lnTo>
                  <a:lnTo>
                    <a:pt x="336321" y="505523"/>
                  </a:lnTo>
                  <a:lnTo>
                    <a:pt x="332511" y="499414"/>
                  </a:lnTo>
                  <a:lnTo>
                    <a:pt x="43815" y="665238"/>
                  </a:lnTo>
                  <a:lnTo>
                    <a:pt x="59194" y="690016"/>
                  </a:lnTo>
                  <a:lnTo>
                    <a:pt x="76136" y="713663"/>
                  </a:lnTo>
                  <a:lnTo>
                    <a:pt x="94538" y="736130"/>
                  </a:lnTo>
                  <a:lnTo>
                    <a:pt x="114363" y="757313"/>
                  </a:lnTo>
                  <a:lnTo>
                    <a:pt x="349935" y="522198"/>
                  </a:lnTo>
                  <a:close/>
                </a:path>
                <a:path w="857885" h="888365">
                  <a:moveTo>
                    <a:pt x="428879" y="332854"/>
                  </a:moveTo>
                  <a:lnTo>
                    <a:pt x="428802" y="0"/>
                  </a:lnTo>
                  <a:lnTo>
                    <a:pt x="399173" y="965"/>
                  </a:lnTo>
                  <a:lnTo>
                    <a:pt x="370217" y="3822"/>
                  </a:lnTo>
                  <a:lnTo>
                    <a:pt x="341820" y="8509"/>
                  </a:lnTo>
                  <a:lnTo>
                    <a:pt x="314045" y="14960"/>
                  </a:lnTo>
                  <a:lnTo>
                    <a:pt x="399973" y="336613"/>
                  </a:lnTo>
                  <a:lnTo>
                    <a:pt x="406908" y="334987"/>
                  </a:lnTo>
                  <a:lnTo>
                    <a:pt x="414020" y="333806"/>
                  </a:lnTo>
                  <a:lnTo>
                    <a:pt x="421271" y="333082"/>
                  </a:lnTo>
                  <a:lnTo>
                    <a:pt x="428879" y="332854"/>
                  </a:lnTo>
                  <a:close/>
                </a:path>
                <a:path w="857885" h="888365">
                  <a:moveTo>
                    <a:pt x="542747" y="872947"/>
                  </a:moveTo>
                  <a:lnTo>
                    <a:pt x="457187" y="551205"/>
                  </a:lnTo>
                  <a:lnTo>
                    <a:pt x="450265" y="552805"/>
                  </a:lnTo>
                  <a:lnTo>
                    <a:pt x="443204" y="553974"/>
                  </a:lnTo>
                  <a:lnTo>
                    <a:pt x="435991" y="554697"/>
                  </a:lnTo>
                  <a:lnTo>
                    <a:pt x="428663" y="554939"/>
                  </a:lnTo>
                  <a:lnTo>
                    <a:pt x="428282" y="554913"/>
                  </a:lnTo>
                  <a:lnTo>
                    <a:pt x="427977" y="887768"/>
                  </a:lnTo>
                  <a:lnTo>
                    <a:pt x="458012" y="886828"/>
                  </a:lnTo>
                  <a:lnTo>
                    <a:pt x="486841" y="883983"/>
                  </a:lnTo>
                  <a:lnTo>
                    <a:pt x="515099" y="879335"/>
                  </a:lnTo>
                  <a:lnTo>
                    <a:pt x="542747" y="872947"/>
                  </a:lnTo>
                  <a:close/>
                </a:path>
                <a:path w="857885" h="888365">
                  <a:moveTo>
                    <a:pt x="813295" y="222161"/>
                  </a:moveTo>
                  <a:lnTo>
                    <a:pt x="797877" y="197396"/>
                  </a:lnTo>
                  <a:lnTo>
                    <a:pt x="780910" y="173748"/>
                  </a:lnTo>
                  <a:lnTo>
                    <a:pt x="762469" y="151295"/>
                  </a:lnTo>
                  <a:lnTo>
                    <a:pt x="742619" y="130086"/>
                  </a:lnTo>
                  <a:lnTo>
                    <a:pt x="507276" y="365467"/>
                  </a:lnTo>
                  <a:lnTo>
                    <a:pt x="512178" y="370725"/>
                  </a:lnTo>
                  <a:lnTo>
                    <a:pt x="516737" y="376288"/>
                  </a:lnTo>
                  <a:lnTo>
                    <a:pt x="520928" y="382143"/>
                  </a:lnTo>
                  <a:lnTo>
                    <a:pt x="524751" y="388264"/>
                  </a:lnTo>
                  <a:lnTo>
                    <a:pt x="813295" y="222161"/>
                  </a:lnTo>
                  <a:close/>
                </a:path>
                <a:path w="857885" h="888365">
                  <a:moveTo>
                    <a:pt x="857453" y="558939"/>
                  </a:moveTo>
                  <a:lnTo>
                    <a:pt x="535965" y="472554"/>
                  </a:lnTo>
                  <a:lnTo>
                    <a:pt x="533768" y="479742"/>
                  </a:lnTo>
                  <a:lnTo>
                    <a:pt x="531126" y="486714"/>
                  </a:lnTo>
                  <a:lnTo>
                    <a:pt x="528027" y="493458"/>
                  </a:lnTo>
                  <a:lnTo>
                    <a:pt x="524497" y="499948"/>
                  </a:lnTo>
                  <a:lnTo>
                    <a:pt x="812825" y="666381"/>
                  </a:lnTo>
                  <a:lnTo>
                    <a:pt x="826528" y="640892"/>
                  </a:lnTo>
                  <a:lnTo>
                    <a:pt x="838568" y="614438"/>
                  </a:lnTo>
                  <a:lnTo>
                    <a:pt x="848906" y="587095"/>
                  </a:lnTo>
                  <a:lnTo>
                    <a:pt x="857453" y="558939"/>
                  </a:lnTo>
                  <a:close/>
                </a:path>
              </a:pathLst>
            </a:custGeom>
            <a:solidFill>
              <a:srgbClr val="B6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 txBox="1"/>
            <p:nvPr/>
          </p:nvSpPr>
          <p:spPr>
            <a:xfrm>
              <a:off x="2366307" y="9853307"/>
              <a:ext cx="2117090" cy="692785"/>
            </a:xfrm>
            <a:prstGeom prst="rect">
              <a:avLst/>
            </a:prstGeom>
          </p:spPr>
          <p:txBody>
            <a:bodyPr vert="horz" wrap="square" lIns="0" tIns="89535" rIns="0" bIns="0" rtlCol="0">
              <a:spAutoFit/>
            </a:bodyPr>
            <a:lstStyle/>
            <a:p>
              <a:pPr marL="12700" marR="5080">
                <a:lnSpc>
                  <a:spcPct val="79100"/>
                </a:lnSpc>
                <a:spcBef>
                  <a:spcPts val="705"/>
                </a:spcBef>
              </a:pPr>
              <a:r>
                <a:rPr sz="2450" b="1" spc="-10" dirty="0">
                  <a:cs typeface="ALS Sector Bold"/>
                </a:rPr>
                <a:t>Моя </a:t>
              </a:r>
              <a:r>
                <a:rPr sz="2450" b="1" spc="-5" dirty="0">
                  <a:cs typeface="ALS Sector Bold"/>
                </a:rPr>
                <a:t> </a:t>
              </a:r>
              <a:r>
                <a:rPr sz="2450" b="1" spc="-10" dirty="0">
                  <a:cs typeface="ALS Sector Bold"/>
                </a:rPr>
                <a:t>безопасно</a:t>
              </a:r>
              <a:r>
                <a:rPr sz="2450" b="1" spc="45" dirty="0">
                  <a:cs typeface="ALS Sector Bold"/>
                </a:rPr>
                <a:t>с</a:t>
              </a:r>
              <a:r>
                <a:rPr sz="2450" b="1" spc="-5" dirty="0">
                  <a:cs typeface="ALS Sector Bold"/>
                </a:rPr>
                <a:t>ть</a:t>
              </a:r>
              <a:endParaRPr sz="2450" dirty="0">
                <a:cs typeface="ALS Sector Bold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47289A-A3F0-480B-A4FB-1D34D844FBAF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4A821-B05C-48E4-9AF9-8B0845C32285}"/>
              </a:ext>
            </a:extLst>
          </p:cNvPr>
          <p:cNvSpPr txBox="1"/>
          <p:nvPr/>
        </p:nvSpPr>
        <p:spPr>
          <a:xfrm>
            <a:off x="374650" y="324546"/>
            <a:ext cx="1617366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 cmpd="sng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Действия при поступлении звонков (сообщений) от мошенников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2EE76D2-7B8F-4587-9888-B6608FA1C7D3}"/>
              </a:ext>
            </a:extLst>
          </p:cNvPr>
          <p:cNvSpPr/>
          <p:nvPr/>
        </p:nvSpPr>
        <p:spPr>
          <a:xfrm>
            <a:off x="497860" y="1843545"/>
            <a:ext cx="9360000" cy="85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itter Black" pitchFamily="2" charset="-52"/>
              </a:rPr>
              <a:t>ЧТО НЕ НУЖНО ДЕЛАТЬ: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C8B6EFC-98E3-4B4C-8020-1AC499B6B063}"/>
              </a:ext>
            </a:extLst>
          </p:cNvPr>
          <p:cNvSpPr/>
          <p:nvPr/>
        </p:nvSpPr>
        <p:spPr>
          <a:xfrm>
            <a:off x="497860" y="4127167"/>
            <a:ext cx="936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dirty="0">
                <a:solidFill>
                  <a:srgbClr val="002060"/>
                </a:solidFill>
                <a:latin typeface="Bitter Black" pitchFamily="2" charset="-52"/>
              </a:rPr>
              <a:t>Заводить разговоры с неизвестными лицами по телефону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7956078-F252-47DB-807F-AF0E23824FEB}"/>
              </a:ext>
            </a:extLst>
          </p:cNvPr>
          <p:cNvSpPr/>
          <p:nvPr/>
        </p:nvSpPr>
        <p:spPr>
          <a:xfrm>
            <a:off x="497860" y="3131904"/>
            <a:ext cx="936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dirty="0">
                <a:solidFill>
                  <a:srgbClr val="0070C0"/>
                </a:solidFill>
                <a:latin typeface="Bitter Black" pitchFamily="2" charset="-52"/>
              </a:rPr>
              <a:t>Отвечать на звонки с незнакомых номеров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EFF96E9-4B32-4F32-9177-BBB21E82C647}"/>
              </a:ext>
            </a:extLst>
          </p:cNvPr>
          <p:cNvSpPr/>
          <p:nvPr/>
        </p:nvSpPr>
        <p:spPr>
          <a:xfrm>
            <a:off x="497860" y="8540500"/>
            <a:ext cx="936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dirty="0">
                <a:solidFill>
                  <a:srgbClr val="002060"/>
                </a:solidFill>
                <a:latin typeface="Bitter Black" pitchFamily="2" charset="-52"/>
              </a:rPr>
              <a:t>Оставлять контактные данные в открытом доступе</a:t>
            </a: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C979E106-7B8A-4185-B553-77B6F1ECE2FA}"/>
              </a:ext>
            </a:extLst>
          </p:cNvPr>
          <p:cNvSpPr/>
          <p:nvPr/>
        </p:nvSpPr>
        <p:spPr>
          <a:xfrm>
            <a:off x="4626908" y="2765483"/>
            <a:ext cx="1101903" cy="313128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D5C73B3-96FD-4346-8800-7B5E77FDDAA7}"/>
              </a:ext>
            </a:extLst>
          </p:cNvPr>
          <p:cNvSpPr/>
          <p:nvPr/>
        </p:nvSpPr>
        <p:spPr>
          <a:xfrm>
            <a:off x="497860" y="5194300"/>
            <a:ext cx="936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dirty="0">
                <a:solidFill>
                  <a:srgbClr val="0070C0"/>
                </a:solidFill>
                <a:latin typeface="Bitter Black" pitchFamily="2" charset="-52"/>
              </a:rPr>
              <a:t>Переходить по ссылкам из непроверенных источников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761F879-4C0F-4575-8019-9BF4DC8D8116}"/>
              </a:ext>
            </a:extLst>
          </p:cNvPr>
          <p:cNvSpPr/>
          <p:nvPr/>
        </p:nvSpPr>
        <p:spPr>
          <a:xfrm>
            <a:off x="497860" y="6311143"/>
            <a:ext cx="936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dirty="0">
                <a:solidFill>
                  <a:srgbClr val="002060"/>
                </a:solidFill>
                <a:latin typeface="Bitter Black" pitchFamily="2" charset="-52"/>
              </a:rPr>
              <a:t>Вступать в переписку с неизвестными лицами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6781E2C-7945-4C25-AD30-C4E34670C7CF}"/>
              </a:ext>
            </a:extLst>
          </p:cNvPr>
          <p:cNvSpPr/>
          <p:nvPr/>
        </p:nvSpPr>
        <p:spPr>
          <a:xfrm>
            <a:off x="497860" y="7413590"/>
            <a:ext cx="936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i="1" spc="-30" dirty="0">
                <a:solidFill>
                  <a:srgbClr val="0070C0"/>
                </a:solidFill>
                <a:latin typeface="Bitter Black" pitchFamily="2" charset="-52"/>
              </a:rPr>
              <a:t>Устанавливать приложения по рекомендации неизвестных лиц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49BE34B-FC01-47EF-B6DE-84A54CBF89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860" y="3169953"/>
            <a:ext cx="360000" cy="36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49135FB-563D-4142-BD8A-446C09E970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01342" y="4185229"/>
            <a:ext cx="360000" cy="36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5F9184D-D61C-4B39-B12F-89D768DD9F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860" y="5270500"/>
            <a:ext cx="360000" cy="36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6831FB-E5D2-48D0-927D-205FF4C0C7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860" y="6401143"/>
            <a:ext cx="360000" cy="36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D96133B-B14E-49EF-A0A1-E09109386E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860" y="7501478"/>
            <a:ext cx="360000" cy="36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2D1D043-A9A1-4D34-87FC-0EAC557350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860" y="8630500"/>
            <a:ext cx="360000" cy="360000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5CF3CCB-0336-4878-A6B8-7ED6050FABDE}"/>
              </a:ext>
            </a:extLst>
          </p:cNvPr>
          <p:cNvSpPr/>
          <p:nvPr/>
        </p:nvSpPr>
        <p:spPr>
          <a:xfrm>
            <a:off x="11144650" y="1843545"/>
            <a:ext cx="8280000" cy="85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itter Black" pitchFamily="2" charset="-52"/>
              </a:rPr>
              <a:t>ЧТО ДЕЛАТЬ ЕСЛИ ВСТУПИЛИ В РАЗГОВОР?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D3F4167-A637-4613-B6AC-8F5DE742CB78}"/>
              </a:ext>
            </a:extLst>
          </p:cNvPr>
          <p:cNvSpPr/>
          <p:nvPr/>
        </p:nvSpPr>
        <p:spPr>
          <a:xfrm>
            <a:off x="11144650" y="4127167"/>
            <a:ext cx="8280000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dirty="0">
                <a:solidFill>
                  <a:srgbClr val="002060"/>
                </a:solidFill>
              </a:rPr>
              <a:t>2. Скажите что перезвоните и положите трубку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9C58D92-FE79-411B-B557-98A6B31BB7C6}"/>
              </a:ext>
            </a:extLst>
          </p:cNvPr>
          <p:cNvSpPr/>
          <p:nvPr/>
        </p:nvSpPr>
        <p:spPr>
          <a:xfrm>
            <a:off x="11144650" y="3131904"/>
            <a:ext cx="828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0225"/>
            <a:r>
              <a:rPr lang="ru-RU" sz="2400" b="1" dirty="0">
                <a:solidFill>
                  <a:srgbClr val="0070C0"/>
                </a:solidFill>
              </a:rPr>
              <a:t>1. Зафиксируйте  данные звонившего лица.</a:t>
            </a: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17F935B1-B7A2-44AB-964B-7A6037D3361C}"/>
              </a:ext>
            </a:extLst>
          </p:cNvPr>
          <p:cNvSpPr/>
          <p:nvPr/>
        </p:nvSpPr>
        <p:spPr>
          <a:xfrm>
            <a:off x="14733698" y="2765482"/>
            <a:ext cx="1101903" cy="29827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0E0ED75-1C6A-492F-92B2-A10DDA08374B}"/>
              </a:ext>
            </a:extLst>
          </p:cNvPr>
          <p:cNvSpPr/>
          <p:nvPr/>
        </p:nvSpPr>
        <p:spPr>
          <a:xfrm>
            <a:off x="11144650" y="5141888"/>
            <a:ext cx="828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0225"/>
            <a:r>
              <a:rPr lang="ru-RU" sz="2400" b="1" dirty="0">
                <a:solidFill>
                  <a:srgbClr val="0070C0"/>
                </a:solidFill>
              </a:rPr>
              <a:t>3. Не совершайте необдуманных действий </a:t>
            </a:r>
          </a:p>
          <a:p>
            <a:pPr marL="530225"/>
            <a:r>
              <a:rPr lang="ru-RU" sz="2400" b="1" dirty="0">
                <a:solidFill>
                  <a:srgbClr val="0070C0"/>
                </a:solidFill>
              </a:rPr>
              <a:t>под влиянием сказанного преступником. 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4AED88A-9E5B-4E87-A280-25CF93C3E7B8}"/>
              </a:ext>
            </a:extLst>
          </p:cNvPr>
          <p:cNvSpPr/>
          <p:nvPr/>
        </p:nvSpPr>
        <p:spPr>
          <a:xfrm>
            <a:off x="11144650" y="6583088"/>
            <a:ext cx="82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0225"/>
            <a:r>
              <a:rPr lang="ru-RU" sz="2400" b="1" dirty="0">
                <a:solidFill>
                  <a:srgbClr val="002060"/>
                </a:solidFill>
              </a:rPr>
              <a:t>4. Обратитесь к родственникам, коллегам, осмыслите ситуацию. Проверьте полученную информацию!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7EB894F9-43BF-4F43-B5AD-D5C46BA920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4352" y="3271080"/>
            <a:ext cx="360000" cy="36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BE4A9AA-B997-4A78-AE37-08BEB0212E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95050" y="4204064"/>
            <a:ext cx="398604" cy="39860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8A6E78B-CC61-4FFF-AFB3-7953752C29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4352" y="5499100"/>
            <a:ext cx="360000" cy="360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49D47C2-6736-483D-A3FF-70F2CF9F70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4352" y="69679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47289A-A3F0-480B-A4FB-1D34D844FBAF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1527643"/>
            <a:ext cx="6019800" cy="8821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491" y="1527643"/>
            <a:ext cx="6077762" cy="8594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74" y="2736154"/>
            <a:ext cx="5828458" cy="824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48F8B-5065-43E6-8A78-451F7C8D1D6A}"/>
              </a:ext>
            </a:extLst>
          </p:cNvPr>
          <p:cNvSpPr txBox="1"/>
          <p:nvPr/>
        </p:nvSpPr>
        <p:spPr>
          <a:xfrm>
            <a:off x="374650" y="324546"/>
            <a:ext cx="1617366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175" cmpd="sng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РАЗРАБОТАНЫ НАГЛЯДНЫЕ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85269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736368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582" tIns="45720" rIns="736368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247289A-A3F0-480B-A4FB-1D34D844FBAF}"/>
              </a:ext>
            </a:extLst>
          </p:cNvPr>
          <p:cNvSpPr/>
          <p:nvPr/>
        </p:nvSpPr>
        <p:spPr>
          <a:xfrm>
            <a:off x="19436869" y="10384410"/>
            <a:ext cx="526585" cy="459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02AC39F-4CA8-4691-B2C0-90482A3BB6B8}"/>
              </a:ext>
            </a:extLst>
          </p:cNvPr>
          <p:cNvSpPr/>
          <p:nvPr/>
        </p:nvSpPr>
        <p:spPr>
          <a:xfrm>
            <a:off x="222250" y="3517901"/>
            <a:ext cx="19881850" cy="335643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129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479</Words>
  <Application>Microsoft Office PowerPoint</Application>
  <PresentationFormat>Произвольный</PresentationFormat>
  <Paragraphs>77</Paragraphs>
  <Slides>7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ALS Sector Bold</vt:lpstr>
      <vt:lpstr>Bitter Black</vt:lpstr>
      <vt:lpstr>Calibri</vt:lpstr>
      <vt:lpstr>Muller Bold</vt:lpstr>
      <vt:lpstr>Office Theme</vt:lpstr>
      <vt:lpstr>Профилактика мошеннических действий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безопасность</dc:title>
  <dc:creator>Дрогомирецкий Андрей Анатольевич</dc:creator>
  <cp:lastModifiedBy> </cp:lastModifiedBy>
  <cp:revision>381</cp:revision>
  <cp:lastPrinted>2024-03-15T10:03:16Z</cp:lastPrinted>
  <dcterms:created xsi:type="dcterms:W3CDTF">2021-12-23T09:06:54Z</dcterms:created>
  <dcterms:modified xsi:type="dcterms:W3CDTF">2024-03-22T12:33:21Z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2021-12-23T00:00:00Z</vt:filetime>
  </property>
</Properties>
</file>